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7772400" cy="12801600"/>
  <p:notesSz cx="6858000" cy="9144000"/>
  <p:defaultTextStyle>
    <a:defPPr>
      <a:defRPr lang="en-US"/>
    </a:defPPr>
    <a:lvl1pPr marL="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7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55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32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5104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88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65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43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5020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858B"/>
    <a:srgbClr val="C17E15"/>
    <a:srgbClr val="CEAE5C"/>
    <a:srgbClr val="528991"/>
    <a:srgbClr val="CD9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23"/>
  </p:normalViewPr>
  <p:slideViewPr>
    <p:cSldViewPr snapToGrid="0" snapToObjects="1">
      <p:cViewPr varScale="1">
        <p:scale>
          <a:sx n="71" d="100"/>
          <a:sy n="71" d="100"/>
        </p:scale>
        <p:origin x="5160" y="-304"/>
      </p:cViewPr>
      <p:guideLst>
        <p:guide orient="horz" pos="4032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5CF5D-C76F-8C4E-AF5F-732A1940FF61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2375" y="1143000"/>
            <a:ext cx="1873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12344-9FF5-B442-B241-544690FF4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3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92375" y="1143000"/>
            <a:ext cx="18732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12344-9FF5-B442-B241-544690FF45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1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095078"/>
            <a:ext cx="6606540" cy="44568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6723804"/>
            <a:ext cx="5829300" cy="3090756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81567"/>
            <a:ext cx="1675924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81567"/>
            <a:ext cx="4930616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3191514"/>
            <a:ext cx="6703695" cy="5325109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8567000"/>
            <a:ext cx="6703695" cy="2800349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8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81570"/>
            <a:ext cx="670369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3138171"/>
            <a:ext cx="3288089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676140"/>
            <a:ext cx="3288089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3138171"/>
            <a:ext cx="3304282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676140"/>
            <a:ext cx="3304282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5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1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843196"/>
            <a:ext cx="3934778" cy="909743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4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843196"/>
            <a:ext cx="3934778" cy="909743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681570"/>
            <a:ext cx="67036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3407833"/>
            <a:ext cx="670369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5CDD5-8A98-4846-8578-96BC4FD75BB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1865189"/>
            <a:ext cx="262318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200A3-28FD-5E44-A0B5-576D865A9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7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3" name="Group 702"/>
          <p:cNvGrpSpPr>
            <a:grpSpLocks/>
          </p:cNvGrpSpPr>
          <p:nvPr/>
        </p:nvGrpSpPr>
        <p:grpSpPr bwMode="auto">
          <a:xfrm>
            <a:off x="210246" y="197224"/>
            <a:ext cx="7330037" cy="12353364"/>
            <a:chOff x="20" y="15"/>
            <a:chExt cx="9424" cy="11433"/>
          </a:xfrm>
        </p:grpSpPr>
        <p:sp>
          <p:nvSpPr>
            <p:cNvPr id="704" name="Line 347"/>
            <p:cNvSpPr>
              <a:spLocks noChangeShapeType="1"/>
            </p:cNvSpPr>
            <p:nvPr/>
          </p:nvSpPr>
          <p:spPr bwMode="auto">
            <a:xfrm>
              <a:off x="35" y="11011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05" name="Line 346"/>
            <p:cNvSpPr>
              <a:spLocks noChangeShapeType="1"/>
            </p:cNvSpPr>
            <p:nvPr/>
          </p:nvSpPr>
          <p:spPr bwMode="auto">
            <a:xfrm>
              <a:off x="20" y="11261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06" name="Line 345"/>
            <p:cNvSpPr>
              <a:spLocks noChangeShapeType="1"/>
            </p:cNvSpPr>
            <p:nvPr/>
          </p:nvSpPr>
          <p:spPr bwMode="auto">
            <a:xfrm>
              <a:off x="20" y="1096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07" name="Line 344"/>
            <p:cNvSpPr>
              <a:spLocks noChangeShapeType="1"/>
            </p:cNvSpPr>
            <p:nvPr/>
          </p:nvSpPr>
          <p:spPr bwMode="auto">
            <a:xfrm>
              <a:off x="35" y="10640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08" name="Line 343"/>
            <p:cNvSpPr>
              <a:spLocks noChangeShapeType="1"/>
            </p:cNvSpPr>
            <p:nvPr/>
          </p:nvSpPr>
          <p:spPr bwMode="auto">
            <a:xfrm>
              <a:off x="20" y="1089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09" name="Line 342"/>
            <p:cNvSpPr>
              <a:spLocks noChangeShapeType="1"/>
            </p:cNvSpPr>
            <p:nvPr/>
          </p:nvSpPr>
          <p:spPr bwMode="auto">
            <a:xfrm>
              <a:off x="20" y="1059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0" name="Line 341"/>
            <p:cNvSpPr>
              <a:spLocks noChangeShapeType="1"/>
            </p:cNvSpPr>
            <p:nvPr/>
          </p:nvSpPr>
          <p:spPr bwMode="auto">
            <a:xfrm>
              <a:off x="35" y="10269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1" name="Line 340"/>
            <p:cNvSpPr>
              <a:spLocks noChangeShapeType="1"/>
            </p:cNvSpPr>
            <p:nvPr/>
          </p:nvSpPr>
          <p:spPr bwMode="auto">
            <a:xfrm>
              <a:off x="20" y="10519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2" name="Line 339"/>
            <p:cNvSpPr>
              <a:spLocks noChangeShapeType="1"/>
            </p:cNvSpPr>
            <p:nvPr/>
          </p:nvSpPr>
          <p:spPr bwMode="auto">
            <a:xfrm>
              <a:off x="20" y="1021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3" name="Line 338"/>
            <p:cNvSpPr>
              <a:spLocks noChangeShapeType="1"/>
            </p:cNvSpPr>
            <p:nvPr/>
          </p:nvSpPr>
          <p:spPr bwMode="auto">
            <a:xfrm>
              <a:off x="35" y="9898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4" name="Line 337"/>
            <p:cNvSpPr>
              <a:spLocks noChangeShapeType="1"/>
            </p:cNvSpPr>
            <p:nvPr/>
          </p:nvSpPr>
          <p:spPr bwMode="auto">
            <a:xfrm>
              <a:off x="20" y="1014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5" name="Line 336"/>
            <p:cNvSpPr>
              <a:spLocks noChangeShapeType="1"/>
            </p:cNvSpPr>
            <p:nvPr/>
          </p:nvSpPr>
          <p:spPr bwMode="auto">
            <a:xfrm>
              <a:off x="20" y="984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6" name="Line 335"/>
            <p:cNvSpPr>
              <a:spLocks noChangeShapeType="1"/>
            </p:cNvSpPr>
            <p:nvPr/>
          </p:nvSpPr>
          <p:spPr bwMode="auto">
            <a:xfrm>
              <a:off x="35" y="9527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7" name="Line 334"/>
            <p:cNvSpPr>
              <a:spLocks noChangeShapeType="1"/>
            </p:cNvSpPr>
            <p:nvPr/>
          </p:nvSpPr>
          <p:spPr bwMode="auto">
            <a:xfrm>
              <a:off x="20" y="9777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8" name="Line 333"/>
            <p:cNvSpPr>
              <a:spLocks noChangeShapeType="1"/>
            </p:cNvSpPr>
            <p:nvPr/>
          </p:nvSpPr>
          <p:spPr bwMode="auto">
            <a:xfrm>
              <a:off x="20" y="9477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19" name="Line 332"/>
            <p:cNvSpPr>
              <a:spLocks noChangeShapeType="1"/>
            </p:cNvSpPr>
            <p:nvPr/>
          </p:nvSpPr>
          <p:spPr bwMode="auto">
            <a:xfrm>
              <a:off x="35" y="9156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0" name="Line 331"/>
            <p:cNvSpPr>
              <a:spLocks noChangeShapeType="1"/>
            </p:cNvSpPr>
            <p:nvPr/>
          </p:nvSpPr>
          <p:spPr bwMode="auto">
            <a:xfrm>
              <a:off x="20" y="940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1" name="Line 330"/>
            <p:cNvSpPr>
              <a:spLocks noChangeShapeType="1"/>
            </p:cNvSpPr>
            <p:nvPr/>
          </p:nvSpPr>
          <p:spPr bwMode="auto">
            <a:xfrm>
              <a:off x="20" y="910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2" name="Line 329"/>
            <p:cNvSpPr>
              <a:spLocks noChangeShapeType="1"/>
            </p:cNvSpPr>
            <p:nvPr/>
          </p:nvSpPr>
          <p:spPr bwMode="auto">
            <a:xfrm>
              <a:off x="35" y="8785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3" name="Line 328"/>
            <p:cNvSpPr>
              <a:spLocks noChangeShapeType="1"/>
            </p:cNvSpPr>
            <p:nvPr/>
          </p:nvSpPr>
          <p:spPr bwMode="auto">
            <a:xfrm>
              <a:off x="20" y="903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4" name="Line 327"/>
            <p:cNvSpPr>
              <a:spLocks noChangeShapeType="1"/>
            </p:cNvSpPr>
            <p:nvPr/>
          </p:nvSpPr>
          <p:spPr bwMode="auto">
            <a:xfrm>
              <a:off x="20" y="873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5" name="Line 326"/>
            <p:cNvSpPr>
              <a:spLocks noChangeShapeType="1"/>
            </p:cNvSpPr>
            <p:nvPr/>
          </p:nvSpPr>
          <p:spPr bwMode="auto">
            <a:xfrm>
              <a:off x="35" y="8414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6" name="Line 325"/>
            <p:cNvSpPr>
              <a:spLocks noChangeShapeType="1"/>
            </p:cNvSpPr>
            <p:nvPr/>
          </p:nvSpPr>
          <p:spPr bwMode="auto">
            <a:xfrm>
              <a:off x="20" y="866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7" name="Line 324"/>
            <p:cNvSpPr>
              <a:spLocks noChangeShapeType="1"/>
            </p:cNvSpPr>
            <p:nvPr/>
          </p:nvSpPr>
          <p:spPr bwMode="auto">
            <a:xfrm>
              <a:off x="20" y="836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8" name="Line 323"/>
            <p:cNvSpPr>
              <a:spLocks noChangeShapeType="1"/>
            </p:cNvSpPr>
            <p:nvPr/>
          </p:nvSpPr>
          <p:spPr bwMode="auto">
            <a:xfrm>
              <a:off x="35" y="804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29" name="Line 322"/>
            <p:cNvSpPr>
              <a:spLocks noChangeShapeType="1"/>
            </p:cNvSpPr>
            <p:nvPr/>
          </p:nvSpPr>
          <p:spPr bwMode="auto">
            <a:xfrm>
              <a:off x="20" y="8293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0" name="Line 321"/>
            <p:cNvSpPr>
              <a:spLocks noChangeShapeType="1"/>
            </p:cNvSpPr>
            <p:nvPr/>
          </p:nvSpPr>
          <p:spPr bwMode="auto">
            <a:xfrm>
              <a:off x="20" y="7993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1" name="Line 320"/>
            <p:cNvSpPr>
              <a:spLocks noChangeShapeType="1"/>
            </p:cNvSpPr>
            <p:nvPr/>
          </p:nvSpPr>
          <p:spPr bwMode="auto">
            <a:xfrm>
              <a:off x="35" y="7672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2" name="Line 319"/>
            <p:cNvSpPr>
              <a:spLocks noChangeShapeType="1"/>
            </p:cNvSpPr>
            <p:nvPr/>
          </p:nvSpPr>
          <p:spPr bwMode="auto">
            <a:xfrm>
              <a:off x="20" y="7922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3" name="Line 318"/>
            <p:cNvSpPr>
              <a:spLocks noChangeShapeType="1"/>
            </p:cNvSpPr>
            <p:nvPr/>
          </p:nvSpPr>
          <p:spPr bwMode="auto">
            <a:xfrm>
              <a:off x="20" y="762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4" name="Line 317"/>
            <p:cNvSpPr>
              <a:spLocks noChangeShapeType="1"/>
            </p:cNvSpPr>
            <p:nvPr/>
          </p:nvSpPr>
          <p:spPr bwMode="auto">
            <a:xfrm>
              <a:off x="35" y="7301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5" name="Line 316"/>
            <p:cNvSpPr>
              <a:spLocks noChangeShapeType="1"/>
            </p:cNvSpPr>
            <p:nvPr/>
          </p:nvSpPr>
          <p:spPr bwMode="auto">
            <a:xfrm>
              <a:off x="20" y="755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6" name="Line 315"/>
            <p:cNvSpPr>
              <a:spLocks noChangeShapeType="1"/>
            </p:cNvSpPr>
            <p:nvPr/>
          </p:nvSpPr>
          <p:spPr bwMode="auto">
            <a:xfrm>
              <a:off x="20" y="7251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7" name="Line 314"/>
            <p:cNvSpPr>
              <a:spLocks noChangeShapeType="1"/>
            </p:cNvSpPr>
            <p:nvPr/>
          </p:nvSpPr>
          <p:spPr bwMode="auto">
            <a:xfrm>
              <a:off x="35" y="6930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8" name="Line 313"/>
            <p:cNvSpPr>
              <a:spLocks noChangeShapeType="1"/>
            </p:cNvSpPr>
            <p:nvPr/>
          </p:nvSpPr>
          <p:spPr bwMode="auto">
            <a:xfrm>
              <a:off x="20" y="718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39" name="Line 312"/>
            <p:cNvSpPr>
              <a:spLocks noChangeShapeType="1"/>
            </p:cNvSpPr>
            <p:nvPr/>
          </p:nvSpPr>
          <p:spPr bwMode="auto">
            <a:xfrm>
              <a:off x="20" y="688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0" name="Line 311"/>
            <p:cNvSpPr>
              <a:spLocks noChangeShapeType="1"/>
            </p:cNvSpPr>
            <p:nvPr/>
          </p:nvSpPr>
          <p:spPr bwMode="auto">
            <a:xfrm>
              <a:off x="35" y="6559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1" name="Line 310"/>
            <p:cNvSpPr>
              <a:spLocks noChangeShapeType="1"/>
            </p:cNvSpPr>
            <p:nvPr/>
          </p:nvSpPr>
          <p:spPr bwMode="auto">
            <a:xfrm>
              <a:off x="20" y="680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2" name="Line 309"/>
            <p:cNvSpPr>
              <a:spLocks noChangeShapeType="1"/>
            </p:cNvSpPr>
            <p:nvPr/>
          </p:nvSpPr>
          <p:spPr bwMode="auto">
            <a:xfrm>
              <a:off x="20" y="6509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3" name="Line 308"/>
            <p:cNvSpPr>
              <a:spLocks noChangeShapeType="1"/>
            </p:cNvSpPr>
            <p:nvPr/>
          </p:nvSpPr>
          <p:spPr bwMode="auto">
            <a:xfrm>
              <a:off x="35" y="6188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4" name="Line 307"/>
            <p:cNvSpPr>
              <a:spLocks noChangeShapeType="1"/>
            </p:cNvSpPr>
            <p:nvPr/>
          </p:nvSpPr>
          <p:spPr bwMode="auto">
            <a:xfrm>
              <a:off x="20" y="6438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5" name="Line 306"/>
            <p:cNvSpPr>
              <a:spLocks noChangeShapeType="1"/>
            </p:cNvSpPr>
            <p:nvPr/>
          </p:nvSpPr>
          <p:spPr bwMode="auto">
            <a:xfrm>
              <a:off x="20" y="613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6" name="Line 305"/>
            <p:cNvSpPr>
              <a:spLocks noChangeShapeType="1"/>
            </p:cNvSpPr>
            <p:nvPr/>
          </p:nvSpPr>
          <p:spPr bwMode="auto">
            <a:xfrm>
              <a:off x="35" y="5817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7" name="Line 304"/>
            <p:cNvSpPr>
              <a:spLocks noChangeShapeType="1"/>
            </p:cNvSpPr>
            <p:nvPr/>
          </p:nvSpPr>
          <p:spPr bwMode="auto">
            <a:xfrm>
              <a:off x="20" y="606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8" name="Line 303"/>
            <p:cNvSpPr>
              <a:spLocks noChangeShapeType="1"/>
            </p:cNvSpPr>
            <p:nvPr/>
          </p:nvSpPr>
          <p:spPr bwMode="auto">
            <a:xfrm>
              <a:off x="20" y="5767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49" name="Line 302"/>
            <p:cNvSpPr>
              <a:spLocks noChangeShapeType="1"/>
            </p:cNvSpPr>
            <p:nvPr/>
          </p:nvSpPr>
          <p:spPr bwMode="auto">
            <a:xfrm>
              <a:off x="35" y="5446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0" name="Line 301"/>
            <p:cNvSpPr>
              <a:spLocks noChangeShapeType="1"/>
            </p:cNvSpPr>
            <p:nvPr/>
          </p:nvSpPr>
          <p:spPr bwMode="auto">
            <a:xfrm>
              <a:off x="20" y="569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1" name="Line 300"/>
            <p:cNvSpPr>
              <a:spLocks noChangeShapeType="1"/>
            </p:cNvSpPr>
            <p:nvPr/>
          </p:nvSpPr>
          <p:spPr bwMode="auto">
            <a:xfrm>
              <a:off x="20" y="539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2" name="Line 299"/>
            <p:cNvSpPr>
              <a:spLocks noChangeShapeType="1"/>
            </p:cNvSpPr>
            <p:nvPr/>
          </p:nvSpPr>
          <p:spPr bwMode="auto">
            <a:xfrm>
              <a:off x="35" y="5075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3" name="Line 298"/>
            <p:cNvSpPr>
              <a:spLocks noChangeShapeType="1"/>
            </p:cNvSpPr>
            <p:nvPr/>
          </p:nvSpPr>
          <p:spPr bwMode="auto">
            <a:xfrm>
              <a:off x="20" y="532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4" name="Line 297"/>
            <p:cNvSpPr>
              <a:spLocks noChangeShapeType="1"/>
            </p:cNvSpPr>
            <p:nvPr/>
          </p:nvSpPr>
          <p:spPr bwMode="auto">
            <a:xfrm>
              <a:off x="20" y="502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5" name="Line 296"/>
            <p:cNvSpPr>
              <a:spLocks noChangeShapeType="1"/>
            </p:cNvSpPr>
            <p:nvPr/>
          </p:nvSpPr>
          <p:spPr bwMode="auto">
            <a:xfrm>
              <a:off x="35" y="4704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6" name="Line 295"/>
            <p:cNvSpPr>
              <a:spLocks noChangeShapeType="1"/>
            </p:cNvSpPr>
            <p:nvPr/>
          </p:nvSpPr>
          <p:spPr bwMode="auto">
            <a:xfrm>
              <a:off x="20" y="495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7" name="Line 294"/>
            <p:cNvSpPr>
              <a:spLocks noChangeShapeType="1"/>
            </p:cNvSpPr>
            <p:nvPr/>
          </p:nvSpPr>
          <p:spPr bwMode="auto">
            <a:xfrm>
              <a:off x="20" y="465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8" name="Line 293"/>
            <p:cNvSpPr>
              <a:spLocks noChangeShapeType="1"/>
            </p:cNvSpPr>
            <p:nvPr/>
          </p:nvSpPr>
          <p:spPr bwMode="auto">
            <a:xfrm>
              <a:off x="35" y="433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59" name="Line 292"/>
            <p:cNvSpPr>
              <a:spLocks noChangeShapeType="1"/>
            </p:cNvSpPr>
            <p:nvPr/>
          </p:nvSpPr>
          <p:spPr bwMode="auto">
            <a:xfrm>
              <a:off x="20" y="458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0" name="Line 291"/>
            <p:cNvSpPr>
              <a:spLocks noChangeShapeType="1"/>
            </p:cNvSpPr>
            <p:nvPr/>
          </p:nvSpPr>
          <p:spPr bwMode="auto">
            <a:xfrm>
              <a:off x="20" y="428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1" name="Line 290"/>
            <p:cNvSpPr>
              <a:spLocks noChangeShapeType="1"/>
            </p:cNvSpPr>
            <p:nvPr/>
          </p:nvSpPr>
          <p:spPr bwMode="auto">
            <a:xfrm>
              <a:off x="35" y="3962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2" name="Line 289"/>
            <p:cNvSpPr>
              <a:spLocks noChangeShapeType="1"/>
            </p:cNvSpPr>
            <p:nvPr/>
          </p:nvSpPr>
          <p:spPr bwMode="auto">
            <a:xfrm>
              <a:off x="20" y="421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3" name="Line 288"/>
            <p:cNvSpPr>
              <a:spLocks noChangeShapeType="1"/>
            </p:cNvSpPr>
            <p:nvPr/>
          </p:nvSpPr>
          <p:spPr bwMode="auto">
            <a:xfrm>
              <a:off x="20" y="391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4" name="Line 287"/>
            <p:cNvSpPr>
              <a:spLocks noChangeShapeType="1"/>
            </p:cNvSpPr>
            <p:nvPr/>
          </p:nvSpPr>
          <p:spPr bwMode="auto">
            <a:xfrm>
              <a:off x="35" y="3591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5" name="Line 286"/>
            <p:cNvSpPr>
              <a:spLocks noChangeShapeType="1"/>
            </p:cNvSpPr>
            <p:nvPr/>
          </p:nvSpPr>
          <p:spPr bwMode="auto">
            <a:xfrm>
              <a:off x="20" y="384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6" name="Line 285"/>
            <p:cNvSpPr>
              <a:spLocks noChangeShapeType="1"/>
            </p:cNvSpPr>
            <p:nvPr/>
          </p:nvSpPr>
          <p:spPr bwMode="auto">
            <a:xfrm>
              <a:off x="20" y="354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7" name="Line 284"/>
            <p:cNvSpPr>
              <a:spLocks noChangeShapeType="1"/>
            </p:cNvSpPr>
            <p:nvPr/>
          </p:nvSpPr>
          <p:spPr bwMode="auto">
            <a:xfrm>
              <a:off x="35" y="3221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8" name="Line 283"/>
            <p:cNvSpPr>
              <a:spLocks noChangeShapeType="1"/>
            </p:cNvSpPr>
            <p:nvPr/>
          </p:nvSpPr>
          <p:spPr bwMode="auto">
            <a:xfrm>
              <a:off x="20" y="347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69" name="Line 282"/>
            <p:cNvSpPr>
              <a:spLocks noChangeShapeType="1"/>
            </p:cNvSpPr>
            <p:nvPr/>
          </p:nvSpPr>
          <p:spPr bwMode="auto">
            <a:xfrm>
              <a:off x="20" y="317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0" name="Line 281"/>
            <p:cNvSpPr>
              <a:spLocks noChangeShapeType="1"/>
            </p:cNvSpPr>
            <p:nvPr/>
          </p:nvSpPr>
          <p:spPr bwMode="auto">
            <a:xfrm>
              <a:off x="35" y="2850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1" name="Line 280"/>
            <p:cNvSpPr>
              <a:spLocks noChangeShapeType="1"/>
            </p:cNvSpPr>
            <p:nvPr/>
          </p:nvSpPr>
          <p:spPr bwMode="auto">
            <a:xfrm>
              <a:off x="20" y="310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2" name="Line 279"/>
            <p:cNvSpPr>
              <a:spLocks noChangeShapeType="1"/>
            </p:cNvSpPr>
            <p:nvPr/>
          </p:nvSpPr>
          <p:spPr bwMode="auto">
            <a:xfrm>
              <a:off x="20" y="280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3" name="Line 278"/>
            <p:cNvSpPr>
              <a:spLocks noChangeShapeType="1"/>
            </p:cNvSpPr>
            <p:nvPr/>
          </p:nvSpPr>
          <p:spPr bwMode="auto">
            <a:xfrm>
              <a:off x="35" y="2479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4" name="Line 277"/>
            <p:cNvSpPr>
              <a:spLocks noChangeShapeType="1"/>
            </p:cNvSpPr>
            <p:nvPr/>
          </p:nvSpPr>
          <p:spPr bwMode="auto">
            <a:xfrm>
              <a:off x="20" y="272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5" name="Line 276"/>
            <p:cNvSpPr>
              <a:spLocks noChangeShapeType="1"/>
            </p:cNvSpPr>
            <p:nvPr/>
          </p:nvSpPr>
          <p:spPr bwMode="auto">
            <a:xfrm>
              <a:off x="20" y="242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6" name="Line 275"/>
            <p:cNvSpPr>
              <a:spLocks noChangeShapeType="1"/>
            </p:cNvSpPr>
            <p:nvPr/>
          </p:nvSpPr>
          <p:spPr bwMode="auto">
            <a:xfrm>
              <a:off x="35" y="2108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7" name="Line 274"/>
            <p:cNvSpPr>
              <a:spLocks noChangeShapeType="1"/>
            </p:cNvSpPr>
            <p:nvPr/>
          </p:nvSpPr>
          <p:spPr bwMode="auto">
            <a:xfrm>
              <a:off x="20" y="235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8" name="Line 273"/>
            <p:cNvSpPr>
              <a:spLocks noChangeShapeType="1"/>
            </p:cNvSpPr>
            <p:nvPr/>
          </p:nvSpPr>
          <p:spPr bwMode="auto">
            <a:xfrm>
              <a:off x="20" y="205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79" name="Line 272"/>
            <p:cNvSpPr>
              <a:spLocks noChangeShapeType="1"/>
            </p:cNvSpPr>
            <p:nvPr/>
          </p:nvSpPr>
          <p:spPr bwMode="auto">
            <a:xfrm>
              <a:off x="35" y="1737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0" name="Line 271"/>
            <p:cNvSpPr>
              <a:spLocks noChangeShapeType="1"/>
            </p:cNvSpPr>
            <p:nvPr/>
          </p:nvSpPr>
          <p:spPr bwMode="auto">
            <a:xfrm>
              <a:off x="20" y="198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1" name="Line 270"/>
            <p:cNvSpPr>
              <a:spLocks noChangeShapeType="1"/>
            </p:cNvSpPr>
            <p:nvPr/>
          </p:nvSpPr>
          <p:spPr bwMode="auto">
            <a:xfrm>
              <a:off x="20" y="168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2" name="Line 269"/>
            <p:cNvSpPr>
              <a:spLocks noChangeShapeType="1"/>
            </p:cNvSpPr>
            <p:nvPr/>
          </p:nvSpPr>
          <p:spPr bwMode="auto">
            <a:xfrm>
              <a:off x="35" y="1366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3" name="Line 268"/>
            <p:cNvSpPr>
              <a:spLocks noChangeShapeType="1"/>
            </p:cNvSpPr>
            <p:nvPr/>
          </p:nvSpPr>
          <p:spPr bwMode="auto">
            <a:xfrm>
              <a:off x="20" y="161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4" name="Line 267"/>
            <p:cNvSpPr>
              <a:spLocks noChangeShapeType="1"/>
            </p:cNvSpPr>
            <p:nvPr/>
          </p:nvSpPr>
          <p:spPr bwMode="auto">
            <a:xfrm>
              <a:off x="20" y="131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5" name="Line 266"/>
            <p:cNvSpPr>
              <a:spLocks noChangeShapeType="1"/>
            </p:cNvSpPr>
            <p:nvPr/>
          </p:nvSpPr>
          <p:spPr bwMode="auto">
            <a:xfrm>
              <a:off x="35" y="995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6" name="Line 265"/>
            <p:cNvSpPr>
              <a:spLocks noChangeShapeType="1"/>
            </p:cNvSpPr>
            <p:nvPr/>
          </p:nvSpPr>
          <p:spPr bwMode="auto">
            <a:xfrm>
              <a:off x="20" y="124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7" name="Line 264"/>
            <p:cNvSpPr>
              <a:spLocks noChangeShapeType="1"/>
            </p:cNvSpPr>
            <p:nvPr/>
          </p:nvSpPr>
          <p:spPr bwMode="auto">
            <a:xfrm>
              <a:off x="20" y="94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8" name="Line 263"/>
            <p:cNvSpPr>
              <a:spLocks noChangeShapeType="1"/>
            </p:cNvSpPr>
            <p:nvPr/>
          </p:nvSpPr>
          <p:spPr bwMode="auto">
            <a:xfrm>
              <a:off x="35" y="624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89" name="Line 262"/>
            <p:cNvSpPr>
              <a:spLocks noChangeShapeType="1"/>
            </p:cNvSpPr>
            <p:nvPr/>
          </p:nvSpPr>
          <p:spPr bwMode="auto">
            <a:xfrm>
              <a:off x="20" y="87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0" name="Line 261"/>
            <p:cNvSpPr>
              <a:spLocks noChangeShapeType="1"/>
            </p:cNvSpPr>
            <p:nvPr/>
          </p:nvSpPr>
          <p:spPr bwMode="auto">
            <a:xfrm>
              <a:off x="20" y="57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1" name="Line 260"/>
            <p:cNvSpPr>
              <a:spLocks noChangeShapeType="1"/>
            </p:cNvSpPr>
            <p:nvPr/>
          </p:nvSpPr>
          <p:spPr bwMode="auto">
            <a:xfrm>
              <a:off x="35" y="25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2" name="Line 259"/>
            <p:cNvSpPr>
              <a:spLocks noChangeShapeType="1"/>
            </p:cNvSpPr>
            <p:nvPr/>
          </p:nvSpPr>
          <p:spPr bwMode="auto">
            <a:xfrm>
              <a:off x="20" y="50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3" name="Line 258"/>
            <p:cNvSpPr>
              <a:spLocks noChangeShapeType="1"/>
            </p:cNvSpPr>
            <p:nvPr/>
          </p:nvSpPr>
          <p:spPr bwMode="auto">
            <a:xfrm>
              <a:off x="20" y="20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4" name="Line 257"/>
            <p:cNvSpPr>
              <a:spLocks noChangeShapeType="1"/>
            </p:cNvSpPr>
            <p:nvPr/>
          </p:nvSpPr>
          <p:spPr bwMode="auto">
            <a:xfrm>
              <a:off x="272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5" name="Line 256"/>
            <p:cNvSpPr>
              <a:spLocks noChangeShapeType="1"/>
            </p:cNvSpPr>
            <p:nvPr/>
          </p:nvSpPr>
          <p:spPr bwMode="auto">
            <a:xfrm>
              <a:off x="201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6" name="Line 255"/>
            <p:cNvSpPr>
              <a:spLocks noChangeShapeType="1"/>
            </p:cNvSpPr>
            <p:nvPr/>
          </p:nvSpPr>
          <p:spPr bwMode="auto">
            <a:xfrm>
              <a:off x="507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7" name="Line 254"/>
            <p:cNvSpPr>
              <a:spLocks noChangeShapeType="1"/>
            </p:cNvSpPr>
            <p:nvPr/>
          </p:nvSpPr>
          <p:spPr bwMode="auto">
            <a:xfrm>
              <a:off x="651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8" name="Line 253"/>
            <p:cNvSpPr>
              <a:spLocks noChangeShapeType="1"/>
            </p:cNvSpPr>
            <p:nvPr/>
          </p:nvSpPr>
          <p:spPr bwMode="auto">
            <a:xfrm>
              <a:off x="580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799" name="Line 252"/>
            <p:cNvSpPr>
              <a:spLocks noChangeShapeType="1"/>
            </p:cNvSpPr>
            <p:nvPr/>
          </p:nvSpPr>
          <p:spPr bwMode="auto">
            <a:xfrm>
              <a:off x="886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0" name="Line 251"/>
            <p:cNvSpPr>
              <a:spLocks noChangeShapeType="1"/>
            </p:cNvSpPr>
            <p:nvPr/>
          </p:nvSpPr>
          <p:spPr bwMode="auto">
            <a:xfrm>
              <a:off x="1030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1" name="Line 250"/>
            <p:cNvSpPr>
              <a:spLocks noChangeShapeType="1"/>
            </p:cNvSpPr>
            <p:nvPr/>
          </p:nvSpPr>
          <p:spPr bwMode="auto">
            <a:xfrm>
              <a:off x="958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2" name="Line 249"/>
            <p:cNvSpPr>
              <a:spLocks noChangeShapeType="1"/>
            </p:cNvSpPr>
            <p:nvPr/>
          </p:nvSpPr>
          <p:spPr bwMode="auto">
            <a:xfrm>
              <a:off x="1265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3" name="Line 248"/>
            <p:cNvSpPr>
              <a:spLocks noChangeShapeType="1"/>
            </p:cNvSpPr>
            <p:nvPr/>
          </p:nvSpPr>
          <p:spPr bwMode="auto">
            <a:xfrm>
              <a:off x="1409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4" name="Line 247"/>
            <p:cNvSpPr>
              <a:spLocks noChangeShapeType="1"/>
            </p:cNvSpPr>
            <p:nvPr/>
          </p:nvSpPr>
          <p:spPr bwMode="auto">
            <a:xfrm>
              <a:off x="1337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5" name="Line 246"/>
            <p:cNvSpPr>
              <a:spLocks noChangeShapeType="1"/>
            </p:cNvSpPr>
            <p:nvPr/>
          </p:nvSpPr>
          <p:spPr bwMode="auto">
            <a:xfrm>
              <a:off x="1644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6" name="Line 245"/>
            <p:cNvSpPr>
              <a:spLocks noChangeShapeType="1"/>
            </p:cNvSpPr>
            <p:nvPr/>
          </p:nvSpPr>
          <p:spPr bwMode="auto">
            <a:xfrm>
              <a:off x="1788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7" name="Line 244"/>
            <p:cNvSpPr>
              <a:spLocks noChangeShapeType="1"/>
            </p:cNvSpPr>
            <p:nvPr/>
          </p:nvSpPr>
          <p:spPr bwMode="auto">
            <a:xfrm>
              <a:off x="1716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8" name="Line 243"/>
            <p:cNvSpPr>
              <a:spLocks noChangeShapeType="1"/>
            </p:cNvSpPr>
            <p:nvPr/>
          </p:nvSpPr>
          <p:spPr bwMode="auto">
            <a:xfrm>
              <a:off x="2022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09" name="Line 242"/>
            <p:cNvSpPr>
              <a:spLocks noChangeShapeType="1"/>
            </p:cNvSpPr>
            <p:nvPr/>
          </p:nvSpPr>
          <p:spPr bwMode="auto">
            <a:xfrm>
              <a:off x="2167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0" name="Line 241"/>
            <p:cNvSpPr>
              <a:spLocks noChangeShapeType="1"/>
            </p:cNvSpPr>
            <p:nvPr/>
          </p:nvSpPr>
          <p:spPr bwMode="auto">
            <a:xfrm>
              <a:off x="2095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1" name="Line 240"/>
            <p:cNvSpPr>
              <a:spLocks noChangeShapeType="1"/>
            </p:cNvSpPr>
            <p:nvPr/>
          </p:nvSpPr>
          <p:spPr bwMode="auto">
            <a:xfrm>
              <a:off x="2401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2" name="Line 239"/>
            <p:cNvSpPr>
              <a:spLocks noChangeShapeType="1"/>
            </p:cNvSpPr>
            <p:nvPr/>
          </p:nvSpPr>
          <p:spPr bwMode="auto">
            <a:xfrm>
              <a:off x="2546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3" name="Line 238"/>
            <p:cNvSpPr>
              <a:spLocks noChangeShapeType="1"/>
            </p:cNvSpPr>
            <p:nvPr/>
          </p:nvSpPr>
          <p:spPr bwMode="auto">
            <a:xfrm>
              <a:off x="2474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4" name="Line 237"/>
            <p:cNvSpPr>
              <a:spLocks noChangeShapeType="1"/>
            </p:cNvSpPr>
            <p:nvPr/>
          </p:nvSpPr>
          <p:spPr bwMode="auto">
            <a:xfrm>
              <a:off x="2780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5" name="Line 236"/>
            <p:cNvSpPr>
              <a:spLocks noChangeShapeType="1"/>
            </p:cNvSpPr>
            <p:nvPr/>
          </p:nvSpPr>
          <p:spPr bwMode="auto">
            <a:xfrm>
              <a:off x="2925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6" name="Line 235"/>
            <p:cNvSpPr>
              <a:spLocks noChangeShapeType="1"/>
            </p:cNvSpPr>
            <p:nvPr/>
          </p:nvSpPr>
          <p:spPr bwMode="auto">
            <a:xfrm>
              <a:off x="2853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7" name="Line 234"/>
            <p:cNvSpPr>
              <a:spLocks noChangeShapeType="1"/>
            </p:cNvSpPr>
            <p:nvPr/>
          </p:nvSpPr>
          <p:spPr bwMode="auto">
            <a:xfrm>
              <a:off x="3159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8" name="Line 233"/>
            <p:cNvSpPr>
              <a:spLocks noChangeShapeType="1"/>
            </p:cNvSpPr>
            <p:nvPr/>
          </p:nvSpPr>
          <p:spPr bwMode="auto">
            <a:xfrm>
              <a:off x="3304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19" name="Line 232"/>
            <p:cNvSpPr>
              <a:spLocks noChangeShapeType="1"/>
            </p:cNvSpPr>
            <p:nvPr/>
          </p:nvSpPr>
          <p:spPr bwMode="auto">
            <a:xfrm>
              <a:off x="3232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0" name="Line 231"/>
            <p:cNvSpPr>
              <a:spLocks noChangeShapeType="1"/>
            </p:cNvSpPr>
            <p:nvPr/>
          </p:nvSpPr>
          <p:spPr bwMode="auto">
            <a:xfrm>
              <a:off x="3538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1" name="Line 230"/>
            <p:cNvSpPr>
              <a:spLocks noChangeShapeType="1"/>
            </p:cNvSpPr>
            <p:nvPr/>
          </p:nvSpPr>
          <p:spPr bwMode="auto">
            <a:xfrm>
              <a:off x="3683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2" name="Line 229"/>
            <p:cNvSpPr>
              <a:spLocks noChangeShapeType="1"/>
            </p:cNvSpPr>
            <p:nvPr/>
          </p:nvSpPr>
          <p:spPr bwMode="auto">
            <a:xfrm>
              <a:off x="3611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3" name="Line 228"/>
            <p:cNvSpPr>
              <a:spLocks noChangeShapeType="1"/>
            </p:cNvSpPr>
            <p:nvPr/>
          </p:nvSpPr>
          <p:spPr bwMode="auto">
            <a:xfrm>
              <a:off x="3917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4" name="Line 227"/>
            <p:cNvSpPr>
              <a:spLocks noChangeShapeType="1"/>
            </p:cNvSpPr>
            <p:nvPr/>
          </p:nvSpPr>
          <p:spPr bwMode="auto">
            <a:xfrm>
              <a:off x="4061" y="15"/>
              <a:ext cx="205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5" name="Line 226"/>
            <p:cNvSpPr>
              <a:spLocks noChangeShapeType="1"/>
            </p:cNvSpPr>
            <p:nvPr/>
          </p:nvSpPr>
          <p:spPr bwMode="auto">
            <a:xfrm>
              <a:off x="3990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6" name="Line 225"/>
            <p:cNvSpPr>
              <a:spLocks noChangeShapeType="1"/>
            </p:cNvSpPr>
            <p:nvPr/>
          </p:nvSpPr>
          <p:spPr bwMode="auto">
            <a:xfrm>
              <a:off x="4296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7" name="Line 224"/>
            <p:cNvSpPr>
              <a:spLocks noChangeShapeType="1"/>
            </p:cNvSpPr>
            <p:nvPr/>
          </p:nvSpPr>
          <p:spPr bwMode="auto">
            <a:xfrm>
              <a:off x="4440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8" name="Line 223"/>
            <p:cNvSpPr>
              <a:spLocks noChangeShapeType="1"/>
            </p:cNvSpPr>
            <p:nvPr/>
          </p:nvSpPr>
          <p:spPr bwMode="auto">
            <a:xfrm>
              <a:off x="4369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29" name="Line 222"/>
            <p:cNvSpPr>
              <a:spLocks noChangeShapeType="1"/>
            </p:cNvSpPr>
            <p:nvPr/>
          </p:nvSpPr>
          <p:spPr bwMode="auto">
            <a:xfrm>
              <a:off x="4675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0" name="Line 221"/>
            <p:cNvSpPr>
              <a:spLocks noChangeShapeType="1"/>
            </p:cNvSpPr>
            <p:nvPr/>
          </p:nvSpPr>
          <p:spPr bwMode="auto">
            <a:xfrm>
              <a:off x="4819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1" name="Line 220"/>
            <p:cNvSpPr>
              <a:spLocks noChangeShapeType="1"/>
            </p:cNvSpPr>
            <p:nvPr/>
          </p:nvSpPr>
          <p:spPr bwMode="auto">
            <a:xfrm>
              <a:off x="4748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2" name="Line 219"/>
            <p:cNvSpPr>
              <a:spLocks noChangeShapeType="1"/>
            </p:cNvSpPr>
            <p:nvPr/>
          </p:nvSpPr>
          <p:spPr bwMode="auto">
            <a:xfrm>
              <a:off x="5054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3" name="Line 218"/>
            <p:cNvSpPr>
              <a:spLocks noChangeShapeType="1"/>
            </p:cNvSpPr>
            <p:nvPr/>
          </p:nvSpPr>
          <p:spPr bwMode="auto">
            <a:xfrm>
              <a:off x="5198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4" name="Line 217"/>
            <p:cNvSpPr>
              <a:spLocks noChangeShapeType="1"/>
            </p:cNvSpPr>
            <p:nvPr/>
          </p:nvSpPr>
          <p:spPr bwMode="auto">
            <a:xfrm>
              <a:off x="5127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5" name="Line 216"/>
            <p:cNvSpPr>
              <a:spLocks noChangeShapeType="1"/>
            </p:cNvSpPr>
            <p:nvPr/>
          </p:nvSpPr>
          <p:spPr bwMode="auto">
            <a:xfrm>
              <a:off x="5433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6" name="Line 215"/>
            <p:cNvSpPr>
              <a:spLocks noChangeShapeType="1"/>
            </p:cNvSpPr>
            <p:nvPr/>
          </p:nvSpPr>
          <p:spPr bwMode="auto">
            <a:xfrm>
              <a:off x="5577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7" name="Line 214"/>
            <p:cNvSpPr>
              <a:spLocks noChangeShapeType="1"/>
            </p:cNvSpPr>
            <p:nvPr/>
          </p:nvSpPr>
          <p:spPr bwMode="auto">
            <a:xfrm>
              <a:off x="5506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8" name="Line 213"/>
            <p:cNvSpPr>
              <a:spLocks noChangeShapeType="1"/>
            </p:cNvSpPr>
            <p:nvPr/>
          </p:nvSpPr>
          <p:spPr bwMode="auto">
            <a:xfrm>
              <a:off x="5812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39" name="Line 212"/>
            <p:cNvSpPr>
              <a:spLocks noChangeShapeType="1"/>
            </p:cNvSpPr>
            <p:nvPr/>
          </p:nvSpPr>
          <p:spPr bwMode="auto">
            <a:xfrm>
              <a:off x="5956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0" name="Line 211"/>
            <p:cNvSpPr>
              <a:spLocks noChangeShapeType="1"/>
            </p:cNvSpPr>
            <p:nvPr/>
          </p:nvSpPr>
          <p:spPr bwMode="auto">
            <a:xfrm>
              <a:off x="5884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1" name="Line 210"/>
            <p:cNvSpPr>
              <a:spLocks noChangeShapeType="1"/>
            </p:cNvSpPr>
            <p:nvPr/>
          </p:nvSpPr>
          <p:spPr bwMode="auto">
            <a:xfrm>
              <a:off x="6191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2" name="Line 209"/>
            <p:cNvSpPr>
              <a:spLocks noChangeShapeType="1"/>
            </p:cNvSpPr>
            <p:nvPr/>
          </p:nvSpPr>
          <p:spPr bwMode="auto">
            <a:xfrm>
              <a:off x="6335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3" name="Line 208"/>
            <p:cNvSpPr>
              <a:spLocks noChangeShapeType="1"/>
            </p:cNvSpPr>
            <p:nvPr/>
          </p:nvSpPr>
          <p:spPr bwMode="auto">
            <a:xfrm>
              <a:off x="6263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4" name="Line 207"/>
            <p:cNvSpPr>
              <a:spLocks noChangeShapeType="1"/>
            </p:cNvSpPr>
            <p:nvPr/>
          </p:nvSpPr>
          <p:spPr bwMode="auto">
            <a:xfrm>
              <a:off x="6570" y="16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5" name="Line 206"/>
            <p:cNvSpPr>
              <a:spLocks noChangeShapeType="1"/>
            </p:cNvSpPr>
            <p:nvPr/>
          </p:nvSpPr>
          <p:spPr bwMode="auto">
            <a:xfrm>
              <a:off x="6714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6" name="Line 205"/>
            <p:cNvSpPr>
              <a:spLocks noChangeShapeType="1"/>
            </p:cNvSpPr>
            <p:nvPr/>
          </p:nvSpPr>
          <p:spPr bwMode="auto">
            <a:xfrm>
              <a:off x="6642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7" name="Line 204"/>
            <p:cNvSpPr>
              <a:spLocks noChangeShapeType="1"/>
            </p:cNvSpPr>
            <p:nvPr/>
          </p:nvSpPr>
          <p:spPr bwMode="auto">
            <a:xfrm>
              <a:off x="6948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8" name="Line 203"/>
            <p:cNvSpPr>
              <a:spLocks noChangeShapeType="1"/>
            </p:cNvSpPr>
            <p:nvPr/>
          </p:nvSpPr>
          <p:spPr bwMode="auto">
            <a:xfrm>
              <a:off x="7093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49" name="Line 202"/>
            <p:cNvSpPr>
              <a:spLocks noChangeShapeType="1"/>
            </p:cNvSpPr>
            <p:nvPr/>
          </p:nvSpPr>
          <p:spPr bwMode="auto">
            <a:xfrm>
              <a:off x="7021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0" name="Line 201"/>
            <p:cNvSpPr>
              <a:spLocks noChangeShapeType="1"/>
            </p:cNvSpPr>
            <p:nvPr/>
          </p:nvSpPr>
          <p:spPr bwMode="auto">
            <a:xfrm>
              <a:off x="7327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1" name="Line 200"/>
            <p:cNvSpPr>
              <a:spLocks noChangeShapeType="1"/>
            </p:cNvSpPr>
            <p:nvPr/>
          </p:nvSpPr>
          <p:spPr bwMode="auto">
            <a:xfrm>
              <a:off x="7472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2" name="Line 199"/>
            <p:cNvSpPr>
              <a:spLocks noChangeShapeType="1"/>
            </p:cNvSpPr>
            <p:nvPr/>
          </p:nvSpPr>
          <p:spPr bwMode="auto">
            <a:xfrm>
              <a:off x="7400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3" name="Line 198"/>
            <p:cNvSpPr>
              <a:spLocks noChangeShapeType="1"/>
            </p:cNvSpPr>
            <p:nvPr/>
          </p:nvSpPr>
          <p:spPr bwMode="auto">
            <a:xfrm>
              <a:off x="7706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4" name="Line 197"/>
            <p:cNvSpPr>
              <a:spLocks noChangeShapeType="1"/>
            </p:cNvSpPr>
            <p:nvPr/>
          </p:nvSpPr>
          <p:spPr bwMode="auto">
            <a:xfrm>
              <a:off x="7851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5" name="Line 196"/>
            <p:cNvSpPr>
              <a:spLocks noChangeShapeType="1"/>
            </p:cNvSpPr>
            <p:nvPr/>
          </p:nvSpPr>
          <p:spPr bwMode="auto">
            <a:xfrm>
              <a:off x="7779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6" name="Line 195"/>
            <p:cNvSpPr>
              <a:spLocks noChangeShapeType="1"/>
            </p:cNvSpPr>
            <p:nvPr/>
          </p:nvSpPr>
          <p:spPr bwMode="auto">
            <a:xfrm>
              <a:off x="8085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7" name="Line 194"/>
            <p:cNvSpPr>
              <a:spLocks noChangeShapeType="1"/>
            </p:cNvSpPr>
            <p:nvPr/>
          </p:nvSpPr>
          <p:spPr bwMode="auto">
            <a:xfrm>
              <a:off x="8230" y="15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8" name="Line 193"/>
            <p:cNvSpPr>
              <a:spLocks noChangeShapeType="1"/>
            </p:cNvSpPr>
            <p:nvPr/>
          </p:nvSpPr>
          <p:spPr bwMode="auto">
            <a:xfrm>
              <a:off x="8158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59" name="Line 192"/>
            <p:cNvSpPr>
              <a:spLocks noChangeShapeType="1"/>
            </p:cNvSpPr>
            <p:nvPr/>
          </p:nvSpPr>
          <p:spPr bwMode="auto">
            <a:xfrm>
              <a:off x="8464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0" name="Line 191"/>
            <p:cNvSpPr>
              <a:spLocks noChangeShapeType="1"/>
            </p:cNvSpPr>
            <p:nvPr/>
          </p:nvSpPr>
          <p:spPr bwMode="auto">
            <a:xfrm>
              <a:off x="8608" y="15"/>
              <a:ext cx="205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1" name="Line 190"/>
            <p:cNvSpPr>
              <a:spLocks noChangeShapeType="1"/>
            </p:cNvSpPr>
            <p:nvPr/>
          </p:nvSpPr>
          <p:spPr bwMode="auto">
            <a:xfrm>
              <a:off x="8537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2" name="Line 189"/>
            <p:cNvSpPr>
              <a:spLocks noChangeShapeType="1"/>
            </p:cNvSpPr>
            <p:nvPr/>
          </p:nvSpPr>
          <p:spPr bwMode="auto">
            <a:xfrm>
              <a:off x="8843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3" name="Line 188"/>
            <p:cNvSpPr>
              <a:spLocks noChangeShapeType="1"/>
            </p:cNvSpPr>
            <p:nvPr/>
          </p:nvSpPr>
          <p:spPr bwMode="auto">
            <a:xfrm>
              <a:off x="8987" y="15"/>
              <a:ext cx="205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4" name="Line 187"/>
            <p:cNvSpPr>
              <a:spLocks noChangeShapeType="1"/>
            </p:cNvSpPr>
            <p:nvPr/>
          </p:nvSpPr>
          <p:spPr bwMode="auto">
            <a:xfrm>
              <a:off x="8916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5" name="Line 186"/>
            <p:cNvSpPr>
              <a:spLocks noChangeShapeType="1"/>
            </p:cNvSpPr>
            <p:nvPr/>
          </p:nvSpPr>
          <p:spPr bwMode="auto">
            <a:xfrm>
              <a:off x="9222" y="16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6" name="Line 185"/>
            <p:cNvSpPr>
              <a:spLocks noChangeShapeType="1"/>
            </p:cNvSpPr>
            <p:nvPr/>
          </p:nvSpPr>
          <p:spPr bwMode="auto">
            <a:xfrm>
              <a:off x="20" y="16"/>
              <a:ext cx="149" cy="0"/>
            </a:xfrm>
            <a:prstGeom prst="line">
              <a:avLst/>
            </a:prstGeom>
            <a:noFill/>
            <a:ln w="18843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7" name="Line 184"/>
            <p:cNvSpPr>
              <a:spLocks noChangeShapeType="1"/>
            </p:cNvSpPr>
            <p:nvPr/>
          </p:nvSpPr>
          <p:spPr bwMode="auto">
            <a:xfrm>
              <a:off x="35" y="30"/>
              <a:ext cx="0" cy="123"/>
            </a:xfrm>
            <a:prstGeom prst="line">
              <a:avLst/>
            </a:prstGeom>
            <a:noFill/>
            <a:ln w="1914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8" name="Line 183"/>
            <p:cNvSpPr>
              <a:spLocks noChangeShapeType="1"/>
            </p:cNvSpPr>
            <p:nvPr/>
          </p:nvSpPr>
          <p:spPr bwMode="auto">
            <a:xfrm>
              <a:off x="9294" y="15"/>
              <a:ext cx="150" cy="0"/>
            </a:xfrm>
            <a:prstGeom prst="line">
              <a:avLst/>
            </a:prstGeom>
            <a:noFill/>
            <a:ln w="18843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69" name="Line 182"/>
            <p:cNvSpPr>
              <a:spLocks noChangeShapeType="1"/>
            </p:cNvSpPr>
            <p:nvPr/>
          </p:nvSpPr>
          <p:spPr bwMode="auto">
            <a:xfrm>
              <a:off x="9429" y="25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0" name="Line 181"/>
            <p:cNvSpPr>
              <a:spLocks noChangeShapeType="1"/>
            </p:cNvSpPr>
            <p:nvPr/>
          </p:nvSpPr>
          <p:spPr bwMode="auto">
            <a:xfrm>
              <a:off x="9414" y="20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1" name="Line 180"/>
            <p:cNvSpPr>
              <a:spLocks noChangeShapeType="1"/>
            </p:cNvSpPr>
            <p:nvPr/>
          </p:nvSpPr>
          <p:spPr bwMode="auto">
            <a:xfrm>
              <a:off x="9414" y="50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2" name="Line 179"/>
            <p:cNvSpPr>
              <a:spLocks noChangeShapeType="1"/>
            </p:cNvSpPr>
            <p:nvPr/>
          </p:nvSpPr>
          <p:spPr bwMode="auto">
            <a:xfrm>
              <a:off x="9429" y="624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3" name="Line 178"/>
            <p:cNvSpPr>
              <a:spLocks noChangeShapeType="1"/>
            </p:cNvSpPr>
            <p:nvPr/>
          </p:nvSpPr>
          <p:spPr bwMode="auto">
            <a:xfrm>
              <a:off x="9414" y="57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4" name="Line 177"/>
            <p:cNvSpPr>
              <a:spLocks noChangeShapeType="1"/>
            </p:cNvSpPr>
            <p:nvPr/>
          </p:nvSpPr>
          <p:spPr bwMode="auto">
            <a:xfrm>
              <a:off x="9414" y="87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5" name="Line 176"/>
            <p:cNvSpPr>
              <a:spLocks noChangeShapeType="1"/>
            </p:cNvSpPr>
            <p:nvPr/>
          </p:nvSpPr>
          <p:spPr bwMode="auto">
            <a:xfrm>
              <a:off x="9429" y="995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6" name="Line 175"/>
            <p:cNvSpPr>
              <a:spLocks noChangeShapeType="1"/>
            </p:cNvSpPr>
            <p:nvPr/>
          </p:nvSpPr>
          <p:spPr bwMode="auto">
            <a:xfrm>
              <a:off x="9414" y="94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7" name="Line 174"/>
            <p:cNvSpPr>
              <a:spLocks noChangeShapeType="1"/>
            </p:cNvSpPr>
            <p:nvPr/>
          </p:nvSpPr>
          <p:spPr bwMode="auto">
            <a:xfrm>
              <a:off x="9414" y="124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8" name="Line 173"/>
            <p:cNvSpPr>
              <a:spLocks noChangeShapeType="1"/>
            </p:cNvSpPr>
            <p:nvPr/>
          </p:nvSpPr>
          <p:spPr bwMode="auto">
            <a:xfrm>
              <a:off x="9429" y="1366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79" name="Line 172"/>
            <p:cNvSpPr>
              <a:spLocks noChangeShapeType="1"/>
            </p:cNvSpPr>
            <p:nvPr/>
          </p:nvSpPr>
          <p:spPr bwMode="auto">
            <a:xfrm>
              <a:off x="9414" y="131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0" name="Line 171"/>
            <p:cNvSpPr>
              <a:spLocks noChangeShapeType="1"/>
            </p:cNvSpPr>
            <p:nvPr/>
          </p:nvSpPr>
          <p:spPr bwMode="auto">
            <a:xfrm>
              <a:off x="9414" y="161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1" name="Line 170"/>
            <p:cNvSpPr>
              <a:spLocks noChangeShapeType="1"/>
            </p:cNvSpPr>
            <p:nvPr/>
          </p:nvSpPr>
          <p:spPr bwMode="auto">
            <a:xfrm>
              <a:off x="9429" y="1737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2" name="Line 169"/>
            <p:cNvSpPr>
              <a:spLocks noChangeShapeType="1"/>
            </p:cNvSpPr>
            <p:nvPr/>
          </p:nvSpPr>
          <p:spPr bwMode="auto">
            <a:xfrm>
              <a:off x="9414" y="168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3" name="Line 168"/>
            <p:cNvSpPr>
              <a:spLocks noChangeShapeType="1"/>
            </p:cNvSpPr>
            <p:nvPr/>
          </p:nvSpPr>
          <p:spPr bwMode="auto">
            <a:xfrm>
              <a:off x="9414" y="198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4" name="Line 167"/>
            <p:cNvSpPr>
              <a:spLocks noChangeShapeType="1"/>
            </p:cNvSpPr>
            <p:nvPr/>
          </p:nvSpPr>
          <p:spPr bwMode="auto">
            <a:xfrm>
              <a:off x="9429" y="2107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5" name="Line 166"/>
            <p:cNvSpPr>
              <a:spLocks noChangeShapeType="1"/>
            </p:cNvSpPr>
            <p:nvPr/>
          </p:nvSpPr>
          <p:spPr bwMode="auto">
            <a:xfrm>
              <a:off x="9414" y="205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6" name="Line 165"/>
            <p:cNvSpPr>
              <a:spLocks noChangeShapeType="1"/>
            </p:cNvSpPr>
            <p:nvPr/>
          </p:nvSpPr>
          <p:spPr bwMode="auto">
            <a:xfrm>
              <a:off x="9414" y="235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7" name="Line 164"/>
            <p:cNvSpPr>
              <a:spLocks noChangeShapeType="1"/>
            </p:cNvSpPr>
            <p:nvPr/>
          </p:nvSpPr>
          <p:spPr bwMode="auto">
            <a:xfrm>
              <a:off x="9429" y="2478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8" name="Line 163"/>
            <p:cNvSpPr>
              <a:spLocks noChangeShapeType="1"/>
            </p:cNvSpPr>
            <p:nvPr/>
          </p:nvSpPr>
          <p:spPr bwMode="auto">
            <a:xfrm>
              <a:off x="9414" y="242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89" name="Line 162"/>
            <p:cNvSpPr>
              <a:spLocks noChangeShapeType="1"/>
            </p:cNvSpPr>
            <p:nvPr/>
          </p:nvSpPr>
          <p:spPr bwMode="auto">
            <a:xfrm>
              <a:off x="9414" y="272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0" name="Line 161"/>
            <p:cNvSpPr>
              <a:spLocks noChangeShapeType="1"/>
            </p:cNvSpPr>
            <p:nvPr/>
          </p:nvSpPr>
          <p:spPr bwMode="auto">
            <a:xfrm>
              <a:off x="9429" y="2849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1" name="Line 160"/>
            <p:cNvSpPr>
              <a:spLocks noChangeShapeType="1"/>
            </p:cNvSpPr>
            <p:nvPr/>
          </p:nvSpPr>
          <p:spPr bwMode="auto">
            <a:xfrm>
              <a:off x="9414" y="279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2" name="Line 159"/>
            <p:cNvSpPr>
              <a:spLocks noChangeShapeType="1"/>
            </p:cNvSpPr>
            <p:nvPr/>
          </p:nvSpPr>
          <p:spPr bwMode="auto">
            <a:xfrm>
              <a:off x="9414" y="309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3" name="Line 158"/>
            <p:cNvSpPr>
              <a:spLocks noChangeShapeType="1"/>
            </p:cNvSpPr>
            <p:nvPr/>
          </p:nvSpPr>
          <p:spPr bwMode="auto">
            <a:xfrm>
              <a:off x="9429" y="3220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4" name="Line 157"/>
            <p:cNvSpPr>
              <a:spLocks noChangeShapeType="1"/>
            </p:cNvSpPr>
            <p:nvPr/>
          </p:nvSpPr>
          <p:spPr bwMode="auto">
            <a:xfrm>
              <a:off x="9414" y="317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5" name="Line 156"/>
            <p:cNvSpPr>
              <a:spLocks noChangeShapeType="1"/>
            </p:cNvSpPr>
            <p:nvPr/>
          </p:nvSpPr>
          <p:spPr bwMode="auto">
            <a:xfrm>
              <a:off x="9414" y="347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6" name="Line 155"/>
            <p:cNvSpPr>
              <a:spLocks noChangeShapeType="1"/>
            </p:cNvSpPr>
            <p:nvPr/>
          </p:nvSpPr>
          <p:spPr bwMode="auto">
            <a:xfrm>
              <a:off x="9429" y="3591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7" name="Line 154"/>
            <p:cNvSpPr>
              <a:spLocks noChangeShapeType="1"/>
            </p:cNvSpPr>
            <p:nvPr/>
          </p:nvSpPr>
          <p:spPr bwMode="auto">
            <a:xfrm>
              <a:off x="9414" y="354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8" name="Line 153"/>
            <p:cNvSpPr>
              <a:spLocks noChangeShapeType="1"/>
            </p:cNvSpPr>
            <p:nvPr/>
          </p:nvSpPr>
          <p:spPr bwMode="auto">
            <a:xfrm>
              <a:off x="9414" y="384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899" name="Line 152"/>
            <p:cNvSpPr>
              <a:spLocks noChangeShapeType="1"/>
            </p:cNvSpPr>
            <p:nvPr/>
          </p:nvSpPr>
          <p:spPr bwMode="auto">
            <a:xfrm>
              <a:off x="9429" y="3962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0" name="Line 151"/>
            <p:cNvSpPr>
              <a:spLocks noChangeShapeType="1"/>
            </p:cNvSpPr>
            <p:nvPr/>
          </p:nvSpPr>
          <p:spPr bwMode="auto">
            <a:xfrm>
              <a:off x="9414" y="391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1" name="Line 150"/>
            <p:cNvSpPr>
              <a:spLocks noChangeShapeType="1"/>
            </p:cNvSpPr>
            <p:nvPr/>
          </p:nvSpPr>
          <p:spPr bwMode="auto">
            <a:xfrm>
              <a:off x="9414" y="421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2" name="Line 149"/>
            <p:cNvSpPr>
              <a:spLocks noChangeShapeType="1"/>
            </p:cNvSpPr>
            <p:nvPr/>
          </p:nvSpPr>
          <p:spPr bwMode="auto">
            <a:xfrm>
              <a:off x="9429" y="433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3" name="Line 148"/>
            <p:cNvSpPr>
              <a:spLocks noChangeShapeType="1"/>
            </p:cNvSpPr>
            <p:nvPr/>
          </p:nvSpPr>
          <p:spPr bwMode="auto">
            <a:xfrm>
              <a:off x="9414" y="428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4" name="Line 147"/>
            <p:cNvSpPr>
              <a:spLocks noChangeShapeType="1"/>
            </p:cNvSpPr>
            <p:nvPr/>
          </p:nvSpPr>
          <p:spPr bwMode="auto">
            <a:xfrm>
              <a:off x="9414" y="458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5" name="Line 146"/>
            <p:cNvSpPr>
              <a:spLocks noChangeShapeType="1"/>
            </p:cNvSpPr>
            <p:nvPr/>
          </p:nvSpPr>
          <p:spPr bwMode="auto">
            <a:xfrm>
              <a:off x="9429" y="4704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6" name="Line 145"/>
            <p:cNvSpPr>
              <a:spLocks noChangeShapeType="1"/>
            </p:cNvSpPr>
            <p:nvPr/>
          </p:nvSpPr>
          <p:spPr bwMode="auto">
            <a:xfrm>
              <a:off x="9414" y="465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7" name="Line 144"/>
            <p:cNvSpPr>
              <a:spLocks noChangeShapeType="1"/>
            </p:cNvSpPr>
            <p:nvPr/>
          </p:nvSpPr>
          <p:spPr bwMode="auto">
            <a:xfrm>
              <a:off x="9414" y="495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8" name="Line 143"/>
            <p:cNvSpPr>
              <a:spLocks noChangeShapeType="1"/>
            </p:cNvSpPr>
            <p:nvPr/>
          </p:nvSpPr>
          <p:spPr bwMode="auto">
            <a:xfrm>
              <a:off x="9429" y="5075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09" name="Line 142"/>
            <p:cNvSpPr>
              <a:spLocks noChangeShapeType="1"/>
            </p:cNvSpPr>
            <p:nvPr/>
          </p:nvSpPr>
          <p:spPr bwMode="auto">
            <a:xfrm>
              <a:off x="9414" y="502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0" name="Line 141"/>
            <p:cNvSpPr>
              <a:spLocks noChangeShapeType="1"/>
            </p:cNvSpPr>
            <p:nvPr/>
          </p:nvSpPr>
          <p:spPr bwMode="auto">
            <a:xfrm>
              <a:off x="9414" y="5325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1" name="Line 140"/>
            <p:cNvSpPr>
              <a:spLocks noChangeShapeType="1"/>
            </p:cNvSpPr>
            <p:nvPr/>
          </p:nvSpPr>
          <p:spPr bwMode="auto">
            <a:xfrm>
              <a:off x="9429" y="5446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2" name="Line 139"/>
            <p:cNvSpPr>
              <a:spLocks noChangeShapeType="1"/>
            </p:cNvSpPr>
            <p:nvPr/>
          </p:nvSpPr>
          <p:spPr bwMode="auto">
            <a:xfrm>
              <a:off x="9414" y="539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3" name="Line 138"/>
            <p:cNvSpPr>
              <a:spLocks noChangeShapeType="1"/>
            </p:cNvSpPr>
            <p:nvPr/>
          </p:nvSpPr>
          <p:spPr bwMode="auto">
            <a:xfrm>
              <a:off x="9414" y="569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4" name="Line 137"/>
            <p:cNvSpPr>
              <a:spLocks noChangeShapeType="1"/>
            </p:cNvSpPr>
            <p:nvPr/>
          </p:nvSpPr>
          <p:spPr bwMode="auto">
            <a:xfrm>
              <a:off x="9429" y="5817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5" name="Line 136"/>
            <p:cNvSpPr>
              <a:spLocks noChangeShapeType="1"/>
            </p:cNvSpPr>
            <p:nvPr/>
          </p:nvSpPr>
          <p:spPr bwMode="auto">
            <a:xfrm>
              <a:off x="9414" y="576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6" name="Line 135"/>
            <p:cNvSpPr>
              <a:spLocks noChangeShapeType="1"/>
            </p:cNvSpPr>
            <p:nvPr/>
          </p:nvSpPr>
          <p:spPr bwMode="auto">
            <a:xfrm>
              <a:off x="9414" y="606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7" name="Line 134"/>
            <p:cNvSpPr>
              <a:spLocks noChangeShapeType="1"/>
            </p:cNvSpPr>
            <p:nvPr/>
          </p:nvSpPr>
          <p:spPr bwMode="auto">
            <a:xfrm>
              <a:off x="9429" y="6188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8" name="Line 133"/>
            <p:cNvSpPr>
              <a:spLocks noChangeShapeType="1"/>
            </p:cNvSpPr>
            <p:nvPr/>
          </p:nvSpPr>
          <p:spPr bwMode="auto">
            <a:xfrm>
              <a:off x="9414" y="613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19" name="Line 132"/>
            <p:cNvSpPr>
              <a:spLocks noChangeShapeType="1"/>
            </p:cNvSpPr>
            <p:nvPr/>
          </p:nvSpPr>
          <p:spPr bwMode="auto">
            <a:xfrm>
              <a:off x="9414" y="643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0" name="Line 131"/>
            <p:cNvSpPr>
              <a:spLocks noChangeShapeType="1"/>
            </p:cNvSpPr>
            <p:nvPr/>
          </p:nvSpPr>
          <p:spPr bwMode="auto">
            <a:xfrm>
              <a:off x="9429" y="6559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1" name="Line 130"/>
            <p:cNvSpPr>
              <a:spLocks noChangeShapeType="1"/>
            </p:cNvSpPr>
            <p:nvPr/>
          </p:nvSpPr>
          <p:spPr bwMode="auto">
            <a:xfrm>
              <a:off x="9414" y="650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2" name="Line 129"/>
            <p:cNvSpPr>
              <a:spLocks noChangeShapeType="1"/>
            </p:cNvSpPr>
            <p:nvPr/>
          </p:nvSpPr>
          <p:spPr bwMode="auto">
            <a:xfrm>
              <a:off x="9414" y="680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3" name="Line 128"/>
            <p:cNvSpPr>
              <a:spLocks noChangeShapeType="1"/>
            </p:cNvSpPr>
            <p:nvPr/>
          </p:nvSpPr>
          <p:spPr bwMode="auto">
            <a:xfrm>
              <a:off x="9429" y="6930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4" name="Line 127"/>
            <p:cNvSpPr>
              <a:spLocks noChangeShapeType="1"/>
            </p:cNvSpPr>
            <p:nvPr/>
          </p:nvSpPr>
          <p:spPr bwMode="auto">
            <a:xfrm>
              <a:off x="9414" y="6880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5" name="Line 126"/>
            <p:cNvSpPr>
              <a:spLocks noChangeShapeType="1"/>
            </p:cNvSpPr>
            <p:nvPr/>
          </p:nvSpPr>
          <p:spPr bwMode="auto">
            <a:xfrm>
              <a:off x="9414" y="7180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6" name="Line 125"/>
            <p:cNvSpPr>
              <a:spLocks noChangeShapeType="1"/>
            </p:cNvSpPr>
            <p:nvPr/>
          </p:nvSpPr>
          <p:spPr bwMode="auto">
            <a:xfrm>
              <a:off x="9429" y="7301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7" name="Line 124"/>
            <p:cNvSpPr>
              <a:spLocks noChangeShapeType="1"/>
            </p:cNvSpPr>
            <p:nvPr/>
          </p:nvSpPr>
          <p:spPr bwMode="auto">
            <a:xfrm>
              <a:off x="9414" y="7251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8" name="Line 123"/>
            <p:cNvSpPr>
              <a:spLocks noChangeShapeType="1"/>
            </p:cNvSpPr>
            <p:nvPr/>
          </p:nvSpPr>
          <p:spPr bwMode="auto">
            <a:xfrm>
              <a:off x="9414" y="7551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29" name="Line 122"/>
            <p:cNvSpPr>
              <a:spLocks noChangeShapeType="1"/>
            </p:cNvSpPr>
            <p:nvPr/>
          </p:nvSpPr>
          <p:spPr bwMode="auto">
            <a:xfrm>
              <a:off x="9429" y="7672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0" name="Line 121"/>
            <p:cNvSpPr>
              <a:spLocks noChangeShapeType="1"/>
            </p:cNvSpPr>
            <p:nvPr/>
          </p:nvSpPr>
          <p:spPr bwMode="auto">
            <a:xfrm>
              <a:off x="9414" y="762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1" name="Line 120"/>
            <p:cNvSpPr>
              <a:spLocks noChangeShapeType="1"/>
            </p:cNvSpPr>
            <p:nvPr/>
          </p:nvSpPr>
          <p:spPr bwMode="auto">
            <a:xfrm>
              <a:off x="9414" y="7921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2" name="Line 119"/>
            <p:cNvSpPr>
              <a:spLocks noChangeShapeType="1"/>
            </p:cNvSpPr>
            <p:nvPr/>
          </p:nvSpPr>
          <p:spPr bwMode="auto">
            <a:xfrm>
              <a:off x="9429" y="8043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3" name="Line 118"/>
            <p:cNvSpPr>
              <a:spLocks noChangeShapeType="1"/>
            </p:cNvSpPr>
            <p:nvPr/>
          </p:nvSpPr>
          <p:spPr bwMode="auto">
            <a:xfrm>
              <a:off x="9414" y="7993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4" name="Line 117"/>
            <p:cNvSpPr>
              <a:spLocks noChangeShapeType="1"/>
            </p:cNvSpPr>
            <p:nvPr/>
          </p:nvSpPr>
          <p:spPr bwMode="auto">
            <a:xfrm>
              <a:off x="9414" y="8292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5" name="Line 116"/>
            <p:cNvSpPr>
              <a:spLocks noChangeShapeType="1"/>
            </p:cNvSpPr>
            <p:nvPr/>
          </p:nvSpPr>
          <p:spPr bwMode="auto">
            <a:xfrm>
              <a:off x="9429" y="8414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6" name="Line 115"/>
            <p:cNvSpPr>
              <a:spLocks noChangeShapeType="1"/>
            </p:cNvSpPr>
            <p:nvPr/>
          </p:nvSpPr>
          <p:spPr bwMode="auto">
            <a:xfrm>
              <a:off x="9414" y="836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7" name="Line 114"/>
            <p:cNvSpPr>
              <a:spLocks noChangeShapeType="1"/>
            </p:cNvSpPr>
            <p:nvPr/>
          </p:nvSpPr>
          <p:spPr bwMode="auto">
            <a:xfrm>
              <a:off x="9414" y="8663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8" name="Line 113"/>
            <p:cNvSpPr>
              <a:spLocks noChangeShapeType="1"/>
            </p:cNvSpPr>
            <p:nvPr/>
          </p:nvSpPr>
          <p:spPr bwMode="auto">
            <a:xfrm>
              <a:off x="9429" y="8785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39" name="Line 112"/>
            <p:cNvSpPr>
              <a:spLocks noChangeShapeType="1"/>
            </p:cNvSpPr>
            <p:nvPr/>
          </p:nvSpPr>
          <p:spPr bwMode="auto">
            <a:xfrm>
              <a:off x="9414" y="8735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0" name="Line 111"/>
            <p:cNvSpPr>
              <a:spLocks noChangeShapeType="1"/>
            </p:cNvSpPr>
            <p:nvPr/>
          </p:nvSpPr>
          <p:spPr bwMode="auto">
            <a:xfrm>
              <a:off x="9414" y="9034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1" name="Line 110"/>
            <p:cNvSpPr>
              <a:spLocks noChangeShapeType="1"/>
            </p:cNvSpPr>
            <p:nvPr/>
          </p:nvSpPr>
          <p:spPr bwMode="auto">
            <a:xfrm>
              <a:off x="9429" y="9156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2" name="Line 109"/>
            <p:cNvSpPr>
              <a:spLocks noChangeShapeType="1"/>
            </p:cNvSpPr>
            <p:nvPr/>
          </p:nvSpPr>
          <p:spPr bwMode="auto">
            <a:xfrm>
              <a:off x="9414" y="910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3" name="Line 108"/>
            <p:cNvSpPr>
              <a:spLocks noChangeShapeType="1"/>
            </p:cNvSpPr>
            <p:nvPr/>
          </p:nvSpPr>
          <p:spPr bwMode="auto">
            <a:xfrm>
              <a:off x="9414" y="9405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4" name="Line 107"/>
            <p:cNvSpPr>
              <a:spLocks noChangeShapeType="1"/>
            </p:cNvSpPr>
            <p:nvPr/>
          </p:nvSpPr>
          <p:spPr bwMode="auto">
            <a:xfrm>
              <a:off x="9429" y="9527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5" name="Line 106"/>
            <p:cNvSpPr>
              <a:spLocks noChangeShapeType="1"/>
            </p:cNvSpPr>
            <p:nvPr/>
          </p:nvSpPr>
          <p:spPr bwMode="auto">
            <a:xfrm>
              <a:off x="9414" y="9476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6" name="Line 105"/>
            <p:cNvSpPr>
              <a:spLocks noChangeShapeType="1"/>
            </p:cNvSpPr>
            <p:nvPr/>
          </p:nvSpPr>
          <p:spPr bwMode="auto">
            <a:xfrm>
              <a:off x="9414" y="9776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7" name="Line 104"/>
            <p:cNvSpPr>
              <a:spLocks noChangeShapeType="1"/>
            </p:cNvSpPr>
            <p:nvPr/>
          </p:nvSpPr>
          <p:spPr bwMode="auto">
            <a:xfrm>
              <a:off x="9429" y="9898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8" name="Line 103"/>
            <p:cNvSpPr>
              <a:spLocks noChangeShapeType="1"/>
            </p:cNvSpPr>
            <p:nvPr/>
          </p:nvSpPr>
          <p:spPr bwMode="auto">
            <a:xfrm>
              <a:off x="9414" y="9847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49" name="Line 102"/>
            <p:cNvSpPr>
              <a:spLocks noChangeShapeType="1"/>
            </p:cNvSpPr>
            <p:nvPr/>
          </p:nvSpPr>
          <p:spPr bwMode="auto">
            <a:xfrm>
              <a:off x="9414" y="10147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0" name="Line 101"/>
            <p:cNvSpPr>
              <a:spLocks noChangeShapeType="1"/>
            </p:cNvSpPr>
            <p:nvPr/>
          </p:nvSpPr>
          <p:spPr bwMode="auto">
            <a:xfrm>
              <a:off x="9429" y="10269"/>
              <a:ext cx="0" cy="199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1" name="Line 100"/>
            <p:cNvSpPr>
              <a:spLocks noChangeShapeType="1"/>
            </p:cNvSpPr>
            <p:nvPr/>
          </p:nvSpPr>
          <p:spPr bwMode="auto">
            <a:xfrm>
              <a:off x="9414" y="10218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2" name="Line 99"/>
            <p:cNvSpPr>
              <a:spLocks noChangeShapeType="1"/>
            </p:cNvSpPr>
            <p:nvPr/>
          </p:nvSpPr>
          <p:spPr bwMode="auto">
            <a:xfrm>
              <a:off x="9414" y="10518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3" name="Line 98"/>
            <p:cNvSpPr>
              <a:spLocks noChangeShapeType="1"/>
            </p:cNvSpPr>
            <p:nvPr/>
          </p:nvSpPr>
          <p:spPr bwMode="auto">
            <a:xfrm>
              <a:off x="9429" y="10639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4" name="Line 97"/>
            <p:cNvSpPr>
              <a:spLocks noChangeShapeType="1"/>
            </p:cNvSpPr>
            <p:nvPr/>
          </p:nvSpPr>
          <p:spPr bwMode="auto">
            <a:xfrm>
              <a:off x="9414" y="10589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5" name="Line 96"/>
            <p:cNvSpPr>
              <a:spLocks noChangeShapeType="1"/>
            </p:cNvSpPr>
            <p:nvPr/>
          </p:nvSpPr>
          <p:spPr bwMode="auto">
            <a:xfrm>
              <a:off x="9414" y="10889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6" name="Line 95"/>
            <p:cNvSpPr>
              <a:spLocks noChangeShapeType="1"/>
            </p:cNvSpPr>
            <p:nvPr/>
          </p:nvSpPr>
          <p:spPr bwMode="auto">
            <a:xfrm>
              <a:off x="9429" y="11010"/>
              <a:ext cx="0" cy="200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7" name="Line 94"/>
            <p:cNvSpPr>
              <a:spLocks noChangeShapeType="1"/>
            </p:cNvSpPr>
            <p:nvPr/>
          </p:nvSpPr>
          <p:spPr bwMode="auto">
            <a:xfrm>
              <a:off x="9414" y="10960"/>
              <a:ext cx="30" cy="0"/>
            </a:xfrm>
            <a:prstGeom prst="line">
              <a:avLst/>
            </a:prstGeom>
            <a:noFill/>
            <a:ln w="25392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8" name="Line 93"/>
            <p:cNvSpPr>
              <a:spLocks noChangeShapeType="1"/>
            </p:cNvSpPr>
            <p:nvPr/>
          </p:nvSpPr>
          <p:spPr bwMode="auto">
            <a:xfrm>
              <a:off x="9414" y="11260"/>
              <a:ext cx="30" cy="0"/>
            </a:xfrm>
            <a:prstGeom prst="line">
              <a:avLst/>
            </a:prstGeom>
            <a:noFill/>
            <a:ln w="2538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59" name="Line 92"/>
            <p:cNvSpPr>
              <a:spLocks noChangeShapeType="1"/>
            </p:cNvSpPr>
            <p:nvPr/>
          </p:nvSpPr>
          <p:spPr bwMode="auto">
            <a:xfrm>
              <a:off x="9429" y="30"/>
              <a:ext cx="0" cy="121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0" name="Line 91"/>
            <p:cNvSpPr>
              <a:spLocks noChangeShapeType="1"/>
            </p:cNvSpPr>
            <p:nvPr/>
          </p:nvSpPr>
          <p:spPr bwMode="auto">
            <a:xfrm>
              <a:off x="9429" y="11310"/>
              <a:ext cx="0" cy="123"/>
            </a:xfrm>
            <a:prstGeom prst="line">
              <a:avLst/>
            </a:prstGeom>
            <a:noFill/>
            <a:ln w="1914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1" name="Line 90"/>
            <p:cNvSpPr>
              <a:spLocks noChangeShapeType="1"/>
            </p:cNvSpPr>
            <p:nvPr/>
          </p:nvSpPr>
          <p:spPr bwMode="auto">
            <a:xfrm>
              <a:off x="8988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2" name="Line 89"/>
            <p:cNvSpPr>
              <a:spLocks noChangeShapeType="1"/>
            </p:cNvSpPr>
            <p:nvPr/>
          </p:nvSpPr>
          <p:spPr bwMode="auto">
            <a:xfrm>
              <a:off x="9222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3" name="Line 88"/>
            <p:cNvSpPr>
              <a:spLocks noChangeShapeType="1"/>
            </p:cNvSpPr>
            <p:nvPr/>
          </p:nvSpPr>
          <p:spPr bwMode="auto">
            <a:xfrm>
              <a:off x="8916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4" name="Line 87"/>
            <p:cNvSpPr>
              <a:spLocks noChangeShapeType="1"/>
            </p:cNvSpPr>
            <p:nvPr/>
          </p:nvSpPr>
          <p:spPr bwMode="auto">
            <a:xfrm>
              <a:off x="8609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5" name="Line 86"/>
            <p:cNvSpPr>
              <a:spLocks noChangeShapeType="1"/>
            </p:cNvSpPr>
            <p:nvPr/>
          </p:nvSpPr>
          <p:spPr bwMode="auto">
            <a:xfrm>
              <a:off x="8844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6" name="Line 85"/>
            <p:cNvSpPr>
              <a:spLocks noChangeShapeType="1"/>
            </p:cNvSpPr>
            <p:nvPr/>
          </p:nvSpPr>
          <p:spPr bwMode="auto">
            <a:xfrm>
              <a:off x="8537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7" name="Line 84"/>
            <p:cNvSpPr>
              <a:spLocks noChangeShapeType="1"/>
            </p:cNvSpPr>
            <p:nvPr/>
          </p:nvSpPr>
          <p:spPr bwMode="auto">
            <a:xfrm>
              <a:off x="8230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8" name="Line 83"/>
            <p:cNvSpPr>
              <a:spLocks noChangeShapeType="1"/>
            </p:cNvSpPr>
            <p:nvPr/>
          </p:nvSpPr>
          <p:spPr bwMode="auto">
            <a:xfrm>
              <a:off x="8465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69" name="Line 82"/>
            <p:cNvSpPr>
              <a:spLocks noChangeShapeType="1"/>
            </p:cNvSpPr>
            <p:nvPr/>
          </p:nvSpPr>
          <p:spPr bwMode="auto">
            <a:xfrm>
              <a:off x="8158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0" name="Line 81"/>
            <p:cNvSpPr>
              <a:spLocks noChangeShapeType="1"/>
            </p:cNvSpPr>
            <p:nvPr/>
          </p:nvSpPr>
          <p:spPr bwMode="auto">
            <a:xfrm>
              <a:off x="7851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1" name="Line 80"/>
            <p:cNvSpPr>
              <a:spLocks noChangeShapeType="1"/>
            </p:cNvSpPr>
            <p:nvPr/>
          </p:nvSpPr>
          <p:spPr bwMode="auto">
            <a:xfrm>
              <a:off x="8086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2" name="Line 79"/>
            <p:cNvSpPr>
              <a:spLocks noChangeShapeType="1"/>
            </p:cNvSpPr>
            <p:nvPr/>
          </p:nvSpPr>
          <p:spPr bwMode="auto">
            <a:xfrm>
              <a:off x="7780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3" name="Line 78"/>
            <p:cNvSpPr>
              <a:spLocks noChangeShapeType="1"/>
            </p:cNvSpPr>
            <p:nvPr/>
          </p:nvSpPr>
          <p:spPr bwMode="auto">
            <a:xfrm>
              <a:off x="7472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4" name="Line 77"/>
            <p:cNvSpPr>
              <a:spLocks noChangeShapeType="1"/>
            </p:cNvSpPr>
            <p:nvPr/>
          </p:nvSpPr>
          <p:spPr bwMode="auto">
            <a:xfrm>
              <a:off x="7707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5" name="Line 76"/>
            <p:cNvSpPr>
              <a:spLocks noChangeShapeType="1"/>
            </p:cNvSpPr>
            <p:nvPr/>
          </p:nvSpPr>
          <p:spPr bwMode="auto">
            <a:xfrm>
              <a:off x="7401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6" name="Line 75"/>
            <p:cNvSpPr>
              <a:spLocks noChangeShapeType="1"/>
            </p:cNvSpPr>
            <p:nvPr/>
          </p:nvSpPr>
          <p:spPr bwMode="auto">
            <a:xfrm>
              <a:off x="7093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7" name="Line 74"/>
            <p:cNvSpPr>
              <a:spLocks noChangeShapeType="1"/>
            </p:cNvSpPr>
            <p:nvPr/>
          </p:nvSpPr>
          <p:spPr bwMode="auto">
            <a:xfrm>
              <a:off x="7328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8" name="Line 73"/>
            <p:cNvSpPr>
              <a:spLocks noChangeShapeType="1"/>
            </p:cNvSpPr>
            <p:nvPr/>
          </p:nvSpPr>
          <p:spPr bwMode="auto">
            <a:xfrm>
              <a:off x="7022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79" name="Line 72"/>
            <p:cNvSpPr>
              <a:spLocks noChangeShapeType="1"/>
            </p:cNvSpPr>
            <p:nvPr/>
          </p:nvSpPr>
          <p:spPr bwMode="auto">
            <a:xfrm>
              <a:off x="6714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0" name="Line 71"/>
            <p:cNvSpPr>
              <a:spLocks noChangeShapeType="1"/>
            </p:cNvSpPr>
            <p:nvPr/>
          </p:nvSpPr>
          <p:spPr bwMode="auto">
            <a:xfrm>
              <a:off x="6949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1" name="Line 70"/>
            <p:cNvSpPr>
              <a:spLocks noChangeShapeType="1"/>
            </p:cNvSpPr>
            <p:nvPr/>
          </p:nvSpPr>
          <p:spPr bwMode="auto">
            <a:xfrm>
              <a:off x="6643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2" name="Line 69"/>
            <p:cNvSpPr>
              <a:spLocks noChangeShapeType="1"/>
            </p:cNvSpPr>
            <p:nvPr/>
          </p:nvSpPr>
          <p:spPr bwMode="auto">
            <a:xfrm>
              <a:off x="6335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3" name="Line 68"/>
            <p:cNvSpPr>
              <a:spLocks noChangeShapeType="1"/>
            </p:cNvSpPr>
            <p:nvPr/>
          </p:nvSpPr>
          <p:spPr bwMode="auto">
            <a:xfrm>
              <a:off x="6570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4" name="Line 67"/>
            <p:cNvSpPr>
              <a:spLocks noChangeShapeType="1"/>
            </p:cNvSpPr>
            <p:nvPr/>
          </p:nvSpPr>
          <p:spPr bwMode="auto">
            <a:xfrm>
              <a:off x="6264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5" name="Line 66"/>
            <p:cNvSpPr>
              <a:spLocks noChangeShapeType="1"/>
            </p:cNvSpPr>
            <p:nvPr/>
          </p:nvSpPr>
          <p:spPr bwMode="auto">
            <a:xfrm>
              <a:off x="5956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6" name="Line 65"/>
            <p:cNvSpPr>
              <a:spLocks noChangeShapeType="1"/>
            </p:cNvSpPr>
            <p:nvPr/>
          </p:nvSpPr>
          <p:spPr bwMode="auto">
            <a:xfrm>
              <a:off x="6191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7" name="Line 64"/>
            <p:cNvSpPr>
              <a:spLocks noChangeShapeType="1"/>
            </p:cNvSpPr>
            <p:nvPr/>
          </p:nvSpPr>
          <p:spPr bwMode="auto">
            <a:xfrm>
              <a:off x="5885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8" name="Line 63"/>
            <p:cNvSpPr>
              <a:spLocks noChangeShapeType="1"/>
            </p:cNvSpPr>
            <p:nvPr/>
          </p:nvSpPr>
          <p:spPr bwMode="auto">
            <a:xfrm>
              <a:off x="5577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89" name="Line 62"/>
            <p:cNvSpPr>
              <a:spLocks noChangeShapeType="1"/>
            </p:cNvSpPr>
            <p:nvPr/>
          </p:nvSpPr>
          <p:spPr bwMode="auto">
            <a:xfrm>
              <a:off x="5812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0" name="Line 61"/>
            <p:cNvSpPr>
              <a:spLocks noChangeShapeType="1"/>
            </p:cNvSpPr>
            <p:nvPr/>
          </p:nvSpPr>
          <p:spPr bwMode="auto">
            <a:xfrm>
              <a:off x="5506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1" name="Line 60"/>
            <p:cNvSpPr>
              <a:spLocks noChangeShapeType="1"/>
            </p:cNvSpPr>
            <p:nvPr/>
          </p:nvSpPr>
          <p:spPr bwMode="auto">
            <a:xfrm>
              <a:off x="5198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2" name="Line 59"/>
            <p:cNvSpPr>
              <a:spLocks noChangeShapeType="1"/>
            </p:cNvSpPr>
            <p:nvPr/>
          </p:nvSpPr>
          <p:spPr bwMode="auto">
            <a:xfrm>
              <a:off x="5433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3" name="Line 58"/>
            <p:cNvSpPr>
              <a:spLocks noChangeShapeType="1"/>
            </p:cNvSpPr>
            <p:nvPr/>
          </p:nvSpPr>
          <p:spPr bwMode="auto">
            <a:xfrm>
              <a:off x="5127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4" name="Line 57"/>
            <p:cNvSpPr>
              <a:spLocks noChangeShapeType="1"/>
            </p:cNvSpPr>
            <p:nvPr/>
          </p:nvSpPr>
          <p:spPr bwMode="auto">
            <a:xfrm>
              <a:off x="4819" y="11448"/>
              <a:ext cx="205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5" name="Line 56"/>
            <p:cNvSpPr>
              <a:spLocks noChangeShapeType="1"/>
            </p:cNvSpPr>
            <p:nvPr/>
          </p:nvSpPr>
          <p:spPr bwMode="auto">
            <a:xfrm>
              <a:off x="5054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6" name="Line 55"/>
            <p:cNvSpPr>
              <a:spLocks noChangeShapeType="1"/>
            </p:cNvSpPr>
            <p:nvPr/>
          </p:nvSpPr>
          <p:spPr bwMode="auto">
            <a:xfrm>
              <a:off x="4748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7" name="Line 54"/>
            <p:cNvSpPr>
              <a:spLocks noChangeShapeType="1"/>
            </p:cNvSpPr>
            <p:nvPr/>
          </p:nvSpPr>
          <p:spPr bwMode="auto">
            <a:xfrm>
              <a:off x="4441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8" name="Line 53"/>
            <p:cNvSpPr>
              <a:spLocks noChangeShapeType="1"/>
            </p:cNvSpPr>
            <p:nvPr/>
          </p:nvSpPr>
          <p:spPr bwMode="auto">
            <a:xfrm>
              <a:off x="4675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999" name="Line 52"/>
            <p:cNvSpPr>
              <a:spLocks noChangeShapeType="1"/>
            </p:cNvSpPr>
            <p:nvPr/>
          </p:nvSpPr>
          <p:spPr bwMode="auto">
            <a:xfrm>
              <a:off x="4369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0" name="Line 51"/>
            <p:cNvSpPr>
              <a:spLocks noChangeShapeType="1"/>
            </p:cNvSpPr>
            <p:nvPr/>
          </p:nvSpPr>
          <p:spPr bwMode="auto">
            <a:xfrm>
              <a:off x="4062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1" name="Line 50"/>
            <p:cNvSpPr>
              <a:spLocks noChangeShapeType="1"/>
            </p:cNvSpPr>
            <p:nvPr/>
          </p:nvSpPr>
          <p:spPr bwMode="auto">
            <a:xfrm>
              <a:off x="4297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2" name="Line 49"/>
            <p:cNvSpPr>
              <a:spLocks noChangeShapeType="1"/>
            </p:cNvSpPr>
            <p:nvPr/>
          </p:nvSpPr>
          <p:spPr bwMode="auto">
            <a:xfrm>
              <a:off x="3990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3" name="Line 48"/>
            <p:cNvSpPr>
              <a:spLocks noChangeShapeType="1"/>
            </p:cNvSpPr>
            <p:nvPr/>
          </p:nvSpPr>
          <p:spPr bwMode="auto">
            <a:xfrm>
              <a:off x="3683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4" name="Line 47"/>
            <p:cNvSpPr>
              <a:spLocks noChangeShapeType="1"/>
            </p:cNvSpPr>
            <p:nvPr/>
          </p:nvSpPr>
          <p:spPr bwMode="auto">
            <a:xfrm>
              <a:off x="3918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5" name="Line 46"/>
            <p:cNvSpPr>
              <a:spLocks noChangeShapeType="1"/>
            </p:cNvSpPr>
            <p:nvPr/>
          </p:nvSpPr>
          <p:spPr bwMode="auto">
            <a:xfrm>
              <a:off x="3611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6" name="Line 45"/>
            <p:cNvSpPr>
              <a:spLocks noChangeShapeType="1"/>
            </p:cNvSpPr>
            <p:nvPr/>
          </p:nvSpPr>
          <p:spPr bwMode="auto">
            <a:xfrm>
              <a:off x="3304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7" name="Line 44"/>
            <p:cNvSpPr>
              <a:spLocks noChangeShapeType="1"/>
            </p:cNvSpPr>
            <p:nvPr/>
          </p:nvSpPr>
          <p:spPr bwMode="auto">
            <a:xfrm>
              <a:off x="3539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8" name="Line 43"/>
            <p:cNvSpPr>
              <a:spLocks noChangeShapeType="1"/>
            </p:cNvSpPr>
            <p:nvPr/>
          </p:nvSpPr>
          <p:spPr bwMode="auto">
            <a:xfrm>
              <a:off x="3232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09" name="Line 42"/>
            <p:cNvSpPr>
              <a:spLocks noChangeShapeType="1"/>
            </p:cNvSpPr>
            <p:nvPr/>
          </p:nvSpPr>
          <p:spPr bwMode="auto">
            <a:xfrm>
              <a:off x="2925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0" name="Line 41"/>
            <p:cNvSpPr>
              <a:spLocks noChangeShapeType="1"/>
            </p:cNvSpPr>
            <p:nvPr/>
          </p:nvSpPr>
          <p:spPr bwMode="auto">
            <a:xfrm>
              <a:off x="3160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1" name="Line 40"/>
            <p:cNvSpPr>
              <a:spLocks noChangeShapeType="1"/>
            </p:cNvSpPr>
            <p:nvPr/>
          </p:nvSpPr>
          <p:spPr bwMode="auto">
            <a:xfrm>
              <a:off x="2854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2" name="Line 39"/>
            <p:cNvSpPr>
              <a:spLocks noChangeShapeType="1"/>
            </p:cNvSpPr>
            <p:nvPr/>
          </p:nvSpPr>
          <p:spPr bwMode="auto">
            <a:xfrm>
              <a:off x="2546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3" name="Line 38"/>
            <p:cNvSpPr>
              <a:spLocks noChangeShapeType="1"/>
            </p:cNvSpPr>
            <p:nvPr/>
          </p:nvSpPr>
          <p:spPr bwMode="auto">
            <a:xfrm>
              <a:off x="2781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4" name="Line 37"/>
            <p:cNvSpPr>
              <a:spLocks noChangeShapeType="1"/>
            </p:cNvSpPr>
            <p:nvPr/>
          </p:nvSpPr>
          <p:spPr bwMode="auto">
            <a:xfrm>
              <a:off x="2475" y="11447"/>
              <a:ext cx="40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5" name="Line 36"/>
            <p:cNvSpPr>
              <a:spLocks noChangeShapeType="1"/>
            </p:cNvSpPr>
            <p:nvPr/>
          </p:nvSpPr>
          <p:spPr bwMode="auto">
            <a:xfrm>
              <a:off x="2167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6" name="Line 35"/>
            <p:cNvSpPr>
              <a:spLocks noChangeShapeType="1"/>
            </p:cNvSpPr>
            <p:nvPr/>
          </p:nvSpPr>
          <p:spPr bwMode="auto">
            <a:xfrm>
              <a:off x="2402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7" name="Line 34"/>
            <p:cNvSpPr>
              <a:spLocks noChangeShapeType="1"/>
            </p:cNvSpPr>
            <p:nvPr/>
          </p:nvSpPr>
          <p:spPr bwMode="auto">
            <a:xfrm>
              <a:off x="2096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8" name="Line 33"/>
            <p:cNvSpPr>
              <a:spLocks noChangeShapeType="1"/>
            </p:cNvSpPr>
            <p:nvPr/>
          </p:nvSpPr>
          <p:spPr bwMode="auto">
            <a:xfrm>
              <a:off x="1788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19" name="Line 32"/>
            <p:cNvSpPr>
              <a:spLocks noChangeShapeType="1"/>
            </p:cNvSpPr>
            <p:nvPr/>
          </p:nvSpPr>
          <p:spPr bwMode="auto">
            <a:xfrm>
              <a:off x="2023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0" name="Line 31"/>
            <p:cNvSpPr>
              <a:spLocks noChangeShapeType="1"/>
            </p:cNvSpPr>
            <p:nvPr/>
          </p:nvSpPr>
          <p:spPr bwMode="auto">
            <a:xfrm>
              <a:off x="1717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1" name="Line 30"/>
            <p:cNvSpPr>
              <a:spLocks noChangeShapeType="1"/>
            </p:cNvSpPr>
            <p:nvPr/>
          </p:nvSpPr>
          <p:spPr bwMode="auto">
            <a:xfrm>
              <a:off x="1409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2" name="Line 29"/>
            <p:cNvSpPr>
              <a:spLocks noChangeShapeType="1"/>
            </p:cNvSpPr>
            <p:nvPr/>
          </p:nvSpPr>
          <p:spPr bwMode="auto">
            <a:xfrm>
              <a:off x="1644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3" name="Line 28"/>
            <p:cNvSpPr>
              <a:spLocks noChangeShapeType="1"/>
            </p:cNvSpPr>
            <p:nvPr/>
          </p:nvSpPr>
          <p:spPr bwMode="auto">
            <a:xfrm>
              <a:off x="1338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4" name="Line 27"/>
            <p:cNvSpPr>
              <a:spLocks noChangeShapeType="1"/>
            </p:cNvSpPr>
            <p:nvPr/>
          </p:nvSpPr>
          <p:spPr bwMode="auto">
            <a:xfrm>
              <a:off x="1030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5" name="Line 26"/>
            <p:cNvSpPr>
              <a:spLocks noChangeShapeType="1"/>
            </p:cNvSpPr>
            <p:nvPr/>
          </p:nvSpPr>
          <p:spPr bwMode="auto">
            <a:xfrm>
              <a:off x="1265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6" name="Line 25"/>
            <p:cNvSpPr>
              <a:spLocks noChangeShapeType="1"/>
            </p:cNvSpPr>
            <p:nvPr/>
          </p:nvSpPr>
          <p:spPr bwMode="auto">
            <a:xfrm>
              <a:off x="959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29" name="Line 24"/>
            <p:cNvSpPr>
              <a:spLocks noChangeShapeType="1"/>
            </p:cNvSpPr>
            <p:nvPr/>
          </p:nvSpPr>
          <p:spPr bwMode="auto">
            <a:xfrm>
              <a:off x="651" y="11448"/>
              <a:ext cx="204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31" name="Line 23"/>
            <p:cNvSpPr>
              <a:spLocks noChangeShapeType="1"/>
            </p:cNvSpPr>
            <p:nvPr/>
          </p:nvSpPr>
          <p:spPr bwMode="auto">
            <a:xfrm>
              <a:off x="886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33" name="Line 22"/>
            <p:cNvSpPr>
              <a:spLocks noChangeShapeType="1"/>
            </p:cNvSpPr>
            <p:nvPr/>
          </p:nvSpPr>
          <p:spPr bwMode="auto">
            <a:xfrm>
              <a:off x="580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36" name="Line 21"/>
            <p:cNvSpPr>
              <a:spLocks noChangeShapeType="1"/>
            </p:cNvSpPr>
            <p:nvPr/>
          </p:nvSpPr>
          <p:spPr bwMode="auto">
            <a:xfrm>
              <a:off x="272" y="11448"/>
              <a:ext cx="205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38" name="Line 20"/>
            <p:cNvSpPr>
              <a:spLocks noChangeShapeType="1"/>
            </p:cNvSpPr>
            <p:nvPr/>
          </p:nvSpPr>
          <p:spPr bwMode="auto">
            <a:xfrm>
              <a:off x="507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40" name="Line 19"/>
            <p:cNvSpPr>
              <a:spLocks noChangeShapeType="1"/>
            </p:cNvSpPr>
            <p:nvPr/>
          </p:nvSpPr>
          <p:spPr bwMode="auto">
            <a:xfrm>
              <a:off x="201" y="11447"/>
              <a:ext cx="41" cy="0"/>
            </a:xfrm>
            <a:prstGeom prst="line">
              <a:avLst/>
            </a:prstGeom>
            <a:noFill/>
            <a:ln w="19256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41" name="Line 18"/>
            <p:cNvSpPr>
              <a:spLocks noChangeShapeType="1"/>
            </p:cNvSpPr>
            <p:nvPr/>
          </p:nvSpPr>
          <p:spPr bwMode="auto">
            <a:xfrm>
              <a:off x="9295" y="11448"/>
              <a:ext cx="149" cy="0"/>
            </a:xfrm>
            <a:prstGeom prst="line">
              <a:avLst/>
            </a:prstGeom>
            <a:noFill/>
            <a:ln w="18843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42" name="Line 17"/>
            <p:cNvSpPr>
              <a:spLocks noChangeShapeType="1"/>
            </p:cNvSpPr>
            <p:nvPr/>
          </p:nvSpPr>
          <p:spPr bwMode="auto">
            <a:xfrm>
              <a:off x="35" y="11312"/>
              <a:ext cx="0" cy="121"/>
            </a:xfrm>
            <a:prstGeom prst="line">
              <a:avLst/>
            </a:prstGeom>
            <a:noFill/>
            <a:ln w="19060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  <p:sp>
          <p:nvSpPr>
            <p:cNvPr id="1043" name="Line 16"/>
            <p:cNvSpPr>
              <a:spLocks noChangeShapeType="1"/>
            </p:cNvSpPr>
            <p:nvPr/>
          </p:nvSpPr>
          <p:spPr bwMode="auto">
            <a:xfrm>
              <a:off x="20" y="11448"/>
              <a:ext cx="150" cy="0"/>
            </a:xfrm>
            <a:prstGeom prst="line">
              <a:avLst/>
            </a:prstGeom>
            <a:noFill/>
            <a:ln w="18843">
              <a:solidFill>
                <a:srgbClr val="C07E15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55517" tIns="27759" rIns="55517" bIns="27759" numCol="1" anchor="t" anchorCtr="0" compatLnSpc="1">
              <a:prstTxWarp prst="textNoShape">
                <a:avLst/>
              </a:prstTxWarp>
            </a:bodyPr>
            <a:lstStyle/>
            <a:p>
              <a:endParaRPr lang="en-US" sz="1180"/>
            </a:p>
          </p:txBody>
        </p:sp>
      </p:grpSp>
      <p:sp>
        <p:nvSpPr>
          <p:cNvPr id="1063" name="TextBox 1062"/>
          <p:cNvSpPr txBox="1"/>
          <p:nvPr/>
        </p:nvSpPr>
        <p:spPr>
          <a:xfrm>
            <a:off x="956454" y="2999156"/>
            <a:ext cx="5859492" cy="1172218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</a:t>
            </a:r>
            <a:r>
              <a:rPr lang="en-US" sz="1800" b="1" dirty="0">
                <a:solidFill>
                  <a:srgbClr val="528991"/>
                </a:solidFill>
                <a:latin typeface="Futura Lt" panose="020B0402020204020303" pitchFamily="34" charset="0"/>
              </a:rPr>
              <a:t>First Course </a:t>
            </a:r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</a:t>
            </a:r>
            <a:endParaRPr lang="en-US" sz="1800" b="1" dirty="0">
              <a:solidFill>
                <a:srgbClr val="528991"/>
              </a:solidFill>
              <a:latin typeface="Futura Lt" panose="020B0402020204020303" pitchFamily="34" charset="0"/>
            </a:endParaRPr>
          </a:p>
          <a:p>
            <a:pPr algn="ctr"/>
            <a:endParaRPr lang="en-US" sz="500" b="1" dirty="0">
              <a:solidFill>
                <a:srgbClr val="CD912E"/>
              </a:solidFill>
              <a:latin typeface="Futura Lt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Gulf Fish Crudo</a:t>
            </a:r>
          </a:p>
          <a:p>
            <a:pPr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Local Citrus, Capers, Extra Virgin Olive Oil </a:t>
            </a:r>
          </a:p>
          <a:p>
            <a:pPr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&amp; Heirloom Radish</a:t>
            </a:r>
          </a:p>
          <a:p>
            <a:pPr algn="ctr"/>
            <a:endParaRPr lang="en-US" sz="1800" i="1" dirty="0">
              <a:solidFill>
                <a:srgbClr val="CD912E"/>
              </a:solidFill>
              <a:latin typeface="Futura Lt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Second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Paddlefish Caviar</a:t>
            </a:r>
          </a:p>
          <a:p>
            <a:pPr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Toasted Brioche, Whipped Crème Fraiche, </a:t>
            </a:r>
          </a:p>
          <a:p>
            <a:pPr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Cured Egg Yolk &amp; Chives</a:t>
            </a:r>
          </a:p>
          <a:p>
            <a:pPr algn="ctr"/>
            <a:endParaRPr lang="en-US" sz="1800" b="1" dirty="0">
              <a:solidFill>
                <a:srgbClr val="5B858B"/>
              </a:solidFill>
              <a:latin typeface="Futura Bk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Third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Grilled French Hermit Oyster</a:t>
            </a:r>
          </a:p>
          <a:p>
            <a:pPr marL="15875" marR="1310" lvl="1"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Pangrattato, Grana Padano &amp; Herb Butter</a:t>
            </a:r>
          </a:p>
          <a:p>
            <a:pPr algn="ctr"/>
            <a:endParaRPr lang="en-US" sz="18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Fourth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Gulf Clams</a:t>
            </a:r>
          </a:p>
          <a:p>
            <a:pPr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Squid Ink Pasta, White Wine, Parsley &amp; Country Ham</a:t>
            </a:r>
          </a:p>
          <a:p>
            <a:pPr algn="ctr"/>
            <a:endParaRPr lang="en-US" sz="18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Fifth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Gulf Shrimp Tortellini</a:t>
            </a:r>
          </a:p>
          <a:p>
            <a:pPr lvl="0"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Smoked Trout Roe, </a:t>
            </a:r>
            <a:r>
              <a:rPr lang="en-US" sz="1800" i="1" dirty="0" err="1">
                <a:solidFill>
                  <a:srgbClr val="CD912E"/>
                </a:solidFill>
                <a:latin typeface="Futura Lt" charset="0"/>
              </a:rPr>
              <a:t>Buerre</a:t>
            </a:r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 Blanc &amp; Chives</a:t>
            </a:r>
          </a:p>
          <a:p>
            <a:pPr algn="ctr"/>
            <a:endParaRPr lang="en-US" sz="18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Sixth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Gulf Fish Fritters</a:t>
            </a:r>
          </a:p>
          <a:p>
            <a:pPr lvl="0"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Sauce </a:t>
            </a:r>
            <a:r>
              <a:rPr lang="en-US" sz="1800" i="1" dirty="0" err="1">
                <a:solidFill>
                  <a:srgbClr val="CD912E"/>
                </a:solidFill>
                <a:latin typeface="Futura Lt" charset="0"/>
              </a:rPr>
              <a:t>Ravigote</a:t>
            </a:r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, Paddlefish Caviar &amp; Dill</a:t>
            </a:r>
          </a:p>
          <a:p>
            <a:pPr algn="ctr"/>
            <a:endParaRPr lang="en-US" sz="18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r>
              <a:rPr lang="en-US" sz="1800" b="1" dirty="0">
                <a:solidFill>
                  <a:srgbClr val="5B858B"/>
                </a:solidFill>
                <a:latin typeface="Futura Lt" panose="020B0402020204020303" pitchFamily="34" charset="0"/>
              </a:rPr>
              <a:t>◆ Seventh Course ◆</a:t>
            </a:r>
          </a:p>
          <a:p>
            <a:pPr algn="ctr"/>
            <a:endParaRPr lang="en-US" sz="500" b="1" dirty="0">
              <a:solidFill>
                <a:srgbClr val="5B858B"/>
              </a:solidFill>
              <a:latin typeface="Futura Lt" panose="020B0402020204020303" pitchFamily="34" charset="0"/>
            </a:endParaRPr>
          </a:p>
          <a:p>
            <a:pPr algn="ctr"/>
            <a:r>
              <a:rPr lang="en-US" sz="2000" b="1" dirty="0">
                <a:solidFill>
                  <a:srgbClr val="CD912E"/>
                </a:solidFill>
                <a:latin typeface="Futura Lt" charset="0"/>
              </a:rPr>
              <a:t>Swordfish Milanese</a:t>
            </a:r>
          </a:p>
          <a:p>
            <a:pPr lvl="0" algn="ctr"/>
            <a:r>
              <a:rPr lang="en-US" sz="1800" i="1" dirty="0">
                <a:solidFill>
                  <a:srgbClr val="CD912E"/>
                </a:solidFill>
                <a:latin typeface="Futura Lt" charset="0"/>
              </a:rPr>
              <a:t>Balsamic Jus, Bitter Greens &amp; Fresh Dug Yukon Gold Potatoes</a:t>
            </a:r>
          </a:p>
          <a:p>
            <a:pPr algn="ctr"/>
            <a:endParaRPr lang="en-US" sz="16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16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16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16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1600" i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656" i="1" dirty="0">
              <a:solidFill>
                <a:srgbClr val="CD912E"/>
              </a:solidFill>
              <a:latin typeface="Futura Lt" charset="0"/>
            </a:endParaRPr>
          </a:p>
          <a:p>
            <a:pPr algn="ctr"/>
            <a:endParaRPr lang="en-US" sz="656" i="1" dirty="0">
              <a:solidFill>
                <a:srgbClr val="CD912E"/>
              </a:solidFill>
              <a:latin typeface="Futura Lt" charset="0"/>
            </a:endParaRPr>
          </a:p>
          <a:p>
            <a:pPr algn="ctr"/>
            <a:endParaRPr lang="en-US" sz="656" b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656" b="1" dirty="0">
              <a:solidFill>
                <a:srgbClr val="528991"/>
              </a:solidFill>
              <a:latin typeface="Futura Lt" charset="0"/>
            </a:endParaRPr>
          </a:p>
          <a:p>
            <a:pPr algn="ctr"/>
            <a:endParaRPr lang="en-US" sz="850" b="1" dirty="0">
              <a:solidFill>
                <a:srgbClr val="CD912E"/>
              </a:solidFill>
              <a:latin typeface="Futura Lt" charset="0"/>
            </a:endParaRPr>
          </a:p>
          <a:p>
            <a:pPr algn="ctr"/>
            <a:endParaRPr lang="en-US" sz="850" b="1" dirty="0">
              <a:solidFill>
                <a:srgbClr val="CD912E"/>
              </a:solidFill>
              <a:latin typeface="Futura Lt" charset="0"/>
              <a:ea typeface="Futura Lt" charset="0"/>
              <a:cs typeface="Futura Lt" charset="0"/>
            </a:endParaRPr>
          </a:p>
          <a:p>
            <a:pPr algn="ctr"/>
            <a:endParaRPr lang="en-US" sz="850" b="1" dirty="0">
              <a:solidFill>
                <a:srgbClr val="CD912E"/>
              </a:solidFill>
              <a:latin typeface="Futura Lt" charset="0"/>
              <a:ea typeface="Futura Lt" charset="0"/>
              <a:cs typeface="Futura Lt" charset="0"/>
            </a:endParaRPr>
          </a:p>
          <a:p>
            <a:pPr algn="ctr"/>
            <a:endParaRPr lang="en-US" sz="850" b="1" dirty="0">
              <a:solidFill>
                <a:srgbClr val="CD912E"/>
              </a:solidFill>
              <a:latin typeface="Futura Lt" charset="0"/>
              <a:ea typeface="Futura Lt" charset="0"/>
              <a:cs typeface="Futura Lt" charset="0"/>
            </a:endParaRPr>
          </a:p>
          <a:p>
            <a:pPr algn="ctr"/>
            <a:endParaRPr lang="en-US" sz="850" b="1" dirty="0">
              <a:solidFill>
                <a:srgbClr val="CD912E"/>
              </a:solidFill>
              <a:latin typeface="Futura Lt" charset="0"/>
              <a:ea typeface="Futura Lt" charset="0"/>
              <a:cs typeface="Futura Lt" charset="0"/>
            </a:endParaRPr>
          </a:p>
        </p:txBody>
      </p:sp>
      <p:sp>
        <p:nvSpPr>
          <p:cNvPr id="691" name="TextBox 690">
            <a:extLst>
              <a:ext uri="{FF2B5EF4-FFF2-40B4-BE49-F238E27FC236}">
                <a16:creationId xmlns:a16="http://schemas.microsoft.com/office/drawing/2014/main" id="{566BD40A-1487-1F4F-8B6D-7CFAB5213777}"/>
              </a:ext>
            </a:extLst>
          </p:cNvPr>
          <p:cNvSpPr txBox="1"/>
          <p:nvPr/>
        </p:nvSpPr>
        <p:spPr>
          <a:xfrm>
            <a:off x="4790367" y="12958104"/>
            <a:ext cx="1953183" cy="27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80" b="1" dirty="0">
              <a:solidFill>
                <a:srgbClr val="C17E15"/>
              </a:solidFill>
              <a:latin typeface="Futura Lt" panose="020B0402020204020303" pitchFamily="34" charset="0"/>
              <a:ea typeface="Core Deco" charset="0"/>
              <a:cs typeface="Core Deco" charset="0"/>
            </a:endParaRPr>
          </a:p>
        </p:txBody>
      </p:sp>
      <p:pic>
        <p:nvPicPr>
          <p:cNvPr id="1370" name="image8.png">
            <a:extLst>
              <a:ext uri="{FF2B5EF4-FFF2-40B4-BE49-F238E27FC236}">
                <a16:creationId xmlns:a16="http://schemas.microsoft.com/office/drawing/2014/main" id="{D0AE57FA-E6F0-1945-B23B-A9824E91DFA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8957" y="483008"/>
            <a:ext cx="2995335" cy="1235871"/>
          </a:xfrm>
          <a:prstGeom prst="rect">
            <a:avLst/>
          </a:prstGeom>
        </p:spPr>
      </p:pic>
      <p:grpSp>
        <p:nvGrpSpPr>
          <p:cNvPr id="1372" name="Group 146">
            <a:extLst>
              <a:ext uri="{FF2B5EF4-FFF2-40B4-BE49-F238E27FC236}">
                <a16:creationId xmlns:a16="http://schemas.microsoft.com/office/drawing/2014/main" id="{7C645C8C-3DC0-2F4C-AFF8-A4D417FF83B7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340885" y="2055140"/>
            <a:ext cx="475486" cy="309500"/>
            <a:chOff x="-11047" y="-4975"/>
            <a:chExt cx="702" cy="496"/>
          </a:xfrm>
        </p:grpSpPr>
        <p:sp>
          <p:nvSpPr>
            <p:cNvPr id="1378" name="Freeform 147">
              <a:extLst>
                <a:ext uri="{FF2B5EF4-FFF2-40B4-BE49-F238E27FC236}">
                  <a16:creationId xmlns:a16="http://schemas.microsoft.com/office/drawing/2014/main" id="{4EBD2565-FD1D-AB46-B063-B38003182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047" y="-4975"/>
              <a:ext cx="702" cy="496"/>
            </a:xfrm>
            <a:custGeom>
              <a:avLst/>
              <a:gdLst>
                <a:gd name="T0" fmla="*/ 310 w 497"/>
                <a:gd name="T1" fmla="*/ 184 h 263"/>
                <a:gd name="T2" fmla="*/ 291 w 497"/>
                <a:gd name="T3" fmla="*/ 203 h 263"/>
                <a:gd name="T4" fmla="*/ 292 w 497"/>
                <a:gd name="T5" fmla="*/ 235 h 263"/>
                <a:gd name="T6" fmla="*/ 316 w 497"/>
                <a:gd name="T7" fmla="*/ 259 h 263"/>
                <a:gd name="T8" fmla="*/ 358 w 497"/>
                <a:gd name="T9" fmla="*/ 258 h 263"/>
                <a:gd name="T10" fmla="*/ 384 w 497"/>
                <a:gd name="T11" fmla="*/ 236 h 263"/>
                <a:gd name="T12" fmla="*/ 315 w 497"/>
                <a:gd name="T13" fmla="*/ 228 h 263"/>
                <a:gd name="T14" fmla="*/ 320 w 497"/>
                <a:gd name="T15" fmla="*/ 208 h 263"/>
                <a:gd name="T16" fmla="*/ 334 w 497"/>
                <a:gd name="T17" fmla="*/ 204 h 263"/>
                <a:gd name="T18" fmla="*/ 334 w 497"/>
                <a:gd name="T19" fmla="*/ 185 h 263"/>
                <a:gd name="T20" fmla="*/ 384 w 497"/>
                <a:gd name="T21" fmla="*/ 27 h 263"/>
                <a:gd name="T22" fmla="*/ 348 w 497"/>
                <a:gd name="T23" fmla="*/ 30 h 263"/>
                <a:gd name="T24" fmla="*/ 366 w 497"/>
                <a:gd name="T25" fmla="*/ 48 h 263"/>
                <a:gd name="T26" fmla="*/ 364 w 497"/>
                <a:gd name="T27" fmla="*/ 84 h 263"/>
                <a:gd name="T28" fmla="*/ 334 w 497"/>
                <a:gd name="T29" fmla="*/ 114 h 263"/>
                <a:gd name="T30" fmla="*/ 14 w 497"/>
                <a:gd name="T31" fmla="*/ 119 h 263"/>
                <a:gd name="T32" fmla="*/ 0 w 497"/>
                <a:gd name="T33" fmla="*/ 132 h 263"/>
                <a:gd name="T34" fmla="*/ 14 w 497"/>
                <a:gd name="T35" fmla="*/ 146 h 263"/>
                <a:gd name="T36" fmla="*/ 334 w 497"/>
                <a:gd name="T37" fmla="*/ 150 h 263"/>
                <a:gd name="T38" fmla="*/ 364 w 497"/>
                <a:gd name="T39" fmla="*/ 180 h 263"/>
                <a:gd name="T40" fmla="*/ 368 w 497"/>
                <a:gd name="T41" fmla="*/ 202 h 263"/>
                <a:gd name="T42" fmla="*/ 359 w 497"/>
                <a:gd name="T43" fmla="*/ 226 h 263"/>
                <a:gd name="T44" fmla="*/ 335 w 497"/>
                <a:gd name="T45" fmla="*/ 236 h 263"/>
                <a:gd name="T46" fmla="*/ 391 w 497"/>
                <a:gd name="T47" fmla="*/ 226 h 263"/>
                <a:gd name="T48" fmla="*/ 393 w 497"/>
                <a:gd name="T49" fmla="*/ 180 h 263"/>
                <a:gd name="T50" fmla="*/ 374 w 497"/>
                <a:gd name="T51" fmla="*/ 144 h 263"/>
                <a:gd name="T52" fmla="*/ 374 w 497"/>
                <a:gd name="T53" fmla="*/ 119 h 263"/>
                <a:gd name="T54" fmla="*/ 393 w 497"/>
                <a:gd name="T55" fmla="*/ 83 h 263"/>
                <a:gd name="T56" fmla="*/ 391 w 497"/>
                <a:gd name="T57" fmla="*/ 37 h 263"/>
                <a:gd name="T58" fmla="*/ 450 w 497"/>
                <a:gd name="T59" fmla="*/ 79 h 263"/>
                <a:gd name="T60" fmla="*/ 392 w 497"/>
                <a:gd name="T61" fmla="*/ 127 h 263"/>
                <a:gd name="T62" fmla="*/ 442 w 497"/>
                <a:gd name="T63" fmla="*/ 186 h 263"/>
                <a:gd name="T64" fmla="*/ 455 w 497"/>
                <a:gd name="T65" fmla="*/ 180 h 263"/>
                <a:gd name="T66" fmla="*/ 445 w 497"/>
                <a:gd name="T67" fmla="*/ 151 h 263"/>
                <a:gd name="T68" fmla="*/ 445 w 497"/>
                <a:gd name="T69" fmla="*/ 112 h 263"/>
                <a:gd name="T70" fmla="*/ 455 w 497"/>
                <a:gd name="T71" fmla="*/ 83 h 263"/>
                <a:gd name="T72" fmla="*/ 482 w 497"/>
                <a:gd name="T73" fmla="*/ 112 h 263"/>
                <a:gd name="T74" fmla="*/ 463 w 497"/>
                <a:gd name="T75" fmla="*/ 132 h 263"/>
                <a:gd name="T76" fmla="*/ 482 w 497"/>
                <a:gd name="T77" fmla="*/ 151 h 263"/>
                <a:gd name="T78" fmla="*/ 496 w 497"/>
                <a:gd name="T79" fmla="*/ 135 h 263"/>
                <a:gd name="T80" fmla="*/ 492 w 497"/>
                <a:gd name="T81" fmla="*/ 122 h 263"/>
                <a:gd name="T82" fmla="*/ 335 w 497"/>
                <a:gd name="T83" fmla="*/ 0 h 263"/>
                <a:gd name="T84" fmla="*/ 302 w 497"/>
                <a:gd name="T85" fmla="*/ 14 h 263"/>
                <a:gd name="T86" fmla="*/ 288 w 497"/>
                <a:gd name="T87" fmla="*/ 47 h 263"/>
                <a:gd name="T88" fmla="*/ 299 w 497"/>
                <a:gd name="T89" fmla="*/ 71 h 263"/>
                <a:gd name="T90" fmla="*/ 325 w 497"/>
                <a:gd name="T91" fmla="*/ 82 h 263"/>
                <a:gd name="T92" fmla="*/ 338 w 497"/>
                <a:gd name="T93" fmla="*/ 68 h 263"/>
                <a:gd name="T94" fmla="*/ 325 w 497"/>
                <a:gd name="T95" fmla="*/ 55 h 263"/>
                <a:gd name="T96" fmla="*/ 315 w 497"/>
                <a:gd name="T97" fmla="*/ 51 h 263"/>
                <a:gd name="T98" fmla="*/ 325 w 497"/>
                <a:gd name="T99" fmla="*/ 27 h 263"/>
                <a:gd name="T100" fmla="*/ 378 w 497"/>
                <a:gd name="T101" fmla="*/ 18 h 263"/>
                <a:gd name="T102" fmla="*/ 335 w 497"/>
                <a:gd name="T10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7" h="263">
                  <a:moveTo>
                    <a:pt x="325" y="181"/>
                  </a:moveTo>
                  <a:lnTo>
                    <a:pt x="310" y="184"/>
                  </a:lnTo>
                  <a:lnTo>
                    <a:pt x="299" y="192"/>
                  </a:lnTo>
                  <a:lnTo>
                    <a:pt x="291" y="203"/>
                  </a:lnTo>
                  <a:lnTo>
                    <a:pt x="288" y="216"/>
                  </a:lnTo>
                  <a:lnTo>
                    <a:pt x="292" y="235"/>
                  </a:lnTo>
                  <a:lnTo>
                    <a:pt x="302" y="249"/>
                  </a:lnTo>
                  <a:lnTo>
                    <a:pt x="316" y="259"/>
                  </a:lnTo>
                  <a:lnTo>
                    <a:pt x="335" y="263"/>
                  </a:lnTo>
                  <a:lnTo>
                    <a:pt x="358" y="258"/>
                  </a:lnTo>
                  <a:lnTo>
                    <a:pt x="378" y="245"/>
                  </a:lnTo>
                  <a:lnTo>
                    <a:pt x="384" y="236"/>
                  </a:lnTo>
                  <a:lnTo>
                    <a:pt x="325" y="236"/>
                  </a:lnTo>
                  <a:lnTo>
                    <a:pt x="315" y="228"/>
                  </a:lnTo>
                  <a:lnTo>
                    <a:pt x="315" y="212"/>
                  </a:lnTo>
                  <a:lnTo>
                    <a:pt x="320" y="208"/>
                  </a:lnTo>
                  <a:lnTo>
                    <a:pt x="325" y="208"/>
                  </a:lnTo>
                  <a:lnTo>
                    <a:pt x="334" y="204"/>
                  </a:lnTo>
                  <a:lnTo>
                    <a:pt x="337" y="195"/>
                  </a:lnTo>
                  <a:lnTo>
                    <a:pt x="334" y="185"/>
                  </a:lnTo>
                  <a:lnTo>
                    <a:pt x="325" y="181"/>
                  </a:lnTo>
                  <a:close/>
                  <a:moveTo>
                    <a:pt x="384" y="27"/>
                  </a:moveTo>
                  <a:lnTo>
                    <a:pt x="335" y="27"/>
                  </a:lnTo>
                  <a:lnTo>
                    <a:pt x="348" y="30"/>
                  </a:lnTo>
                  <a:lnTo>
                    <a:pt x="359" y="38"/>
                  </a:lnTo>
                  <a:lnTo>
                    <a:pt x="366" y="48"/>
                  </a:lnTo>
                  <a:lnTo>
                    <a:pt x="368" y="61"/>
                  </a:lnTo>
                  <a:lnTo>
                    <a:pt x="364" y="84"/>
                  </a:lnTo>
                  <a:lnTo>
                    <a:pt x="352" y="102"/>
                  </a:lnTo>
                  <a:lnTo>
                    <a:pt x="334" y="114"/>
                  </a:lnTo>
                  <a:lnTo>
                    <a:pt x="312" y="119"/>
                  </a:lnTo>
                  <a:lnTo>
                    <a:pt x="14" y="119"/>
                  </a:lnTo>
                  <a:lnTo>
                    <a:pt x="3" y="123"/>
                  </a:lnTo>
                  <a:lnTo>
                    <a:pt x="0" y="132"/>
                  </a:lnTo>
                  <a:lnTo>
                    <a:pt x="4" y="142"/>
                  </a:lnTo>
                  <a:lnTo>
                    <a:pt x="14" y="146"/>
                  </a:lnTo>
                  <a:lnTo>
                    <a:pt x="312" y="146"/>
                  </a:lnTo>
                  <a:lnTo>
                    <a:pt x="334" y="150"/>
                  </a:lnTo>
                  <a:lnTo>
                    <a:pt x="352" y="162"/>
                  </a:lnTo>
                  <a:lnTo>
                    <a:pt x="364" y="180"/>
                  </a:lnTo>
                  <a:lnTo>
                    <a:pt x="368" y="202"/>
                  </a:lnTo>
                  <a:lnTo>
                    <a:pt x="366" y="215"/>
                  </a:lnTo>
                  <a:lnTo>
                    <a:pt x="359" y="226"/>
                  </a:lnTo>
                  <a:lnTo>
                    <a:pt x="348" y="233"/>
                  </a:lnTo>
                  <a:lnTo>
                    <a:pt x="335" y="236"/>
                  </a:lnTo>
                  <a:lnTo>
                    <a:pt x="384" y="236"/>
                  </a:lnTo>
                  <a:lnTo>
                    <a:pt x="391" y="226"/>
                  </a:lnTo>
                  <a:lnTo>
                    <a:pt x="395" y="202"/>
                  </a:lnTo>
                  <a:lnTo>
                    <a:pt x="393" y="180"/>
                  </a:lnTo>
                  <a:lnTo>
                    <a:pt x="385" y="161"/>
                  </a:lnTo>
                  <a:lnTo>
                    <a:pt x="374" y="144"/>
                  </a:lnTo>
                  <a:lnTo>
                    <a:pt x="359" y="132"/>
                  </a:lnTo>
                  <a:lnTo>
                    <a:pt x="374" y="119"/>
                  </a:lnTo>
                  <a:lnTo>
                    <a:pt x="385" y="102"/>
                  </a:lnTo>
                  <a:lnTo>
                    <a:pt x="393" y="83"/>
                  </a:lnTo>
                  <a:lnTo>
                    <a:pt x="395" y="61"/>
                  </a:lnTo>
                  <a:lnTo>
                    <a:pt x="391" y="37"/>
                  </a:lnTo>
                  <a:lnTo>
                    <a:pt x="384" y="27"/>
                  </a:lnTo>
                  <a:close/>
                  <a:moveTo>
                    <a:pt x="450" y="79"/>
                  </a:moveTo>
                  <a:lnTo>
                    <a:pt x="440" y="79"/>
                  </a:lnTo>
                  <a:lnTo>
                    <a:pt x="392" y="127"/>
                  </a:lnTo>
                  <a:lnTo>
                    <a:pt x="392" y="136"/>
                  </a:lnTo>
                  <a:lnTo>
                    <a:pt x="442" y="186"/>
                  </a:lnTo>
                  <a:lnTo>
                    <a:pt x="452" y="184"/>
                  </a:lnTo>
                  <a:lnTo>
                    <a:pt x="455" y="180"/>
                  </a:lnTo>
                  <a:lnTo>
                    <a:pt x="482" y="151"/>
                  </a:lnTo>
                  <a:lnTo>
                    <a:pt x="445" y="151"/>
                  </a:lnTo>
                  <a:lnTo>
                    <a:pt x="426" y="132"/>
                  </a:lnTo>
                  <a:lnTo>
                    <a:pt x="445" y="112"/>
                  </a:lnTo>
                  <a:lnTo>
                    <a:pt x="482" y="112"/>
                  </a:lnTo>
                  <a:lnTo>
                    <a:pt x="455" y="83"/>
                  </a:lnTo>
                  <a:lnTo>
                    <a:pt x="450" y="79"/>
                  </a:lnTo>
                  <a:close/>
                  <a:moveTo>
                    <a:pt x="482" y="112"/>
                  </a:moveTo>
                  <a:lnTo>
                    <a:pt x="445" y="112"/>
                  </a:lnTo>
                  <a:lnTo>
                    <a:pt x="463" y="132"/>
                  </a:lnTo>
                  <a:lnTo>
                    <a:pt x="445" y="151"/>
                  </a:lnTo>
                  <a:lnTo>
                    <a:pt x="482" y="151"/>
                  </a:lnTo>
                  <a:lnTo>
                    <a:pt x="492" y="141"/>
                  </a:lnTo>
                  <a:lnTo>
                    <a:pt x="496" y="135"/>
                  </a:lnTo>
                  <a:lnTo>
                    <a:pt x="496" y="128"/>
                  </a:lnTo>
                  <a:lnTo>
                    <a:pt x="492" y="122"/>
                  </a:lnTo>
                  <a:lnTo>
                    <a:pt x="482" y="112"/>
                  </a:lnTo>
                  <a:close/>
                  <a:moveTo>
                    <a:pt x="335" y="0"/>
                  </a:moveTo>
                  <a:lnTo>
                    <a:pt x="316" y="4"/>
                  </a:lnTo>
                  <a:lnTo>
                    <a:pt x="302" y="14"/>
                  </a:lnTo>
                  <a:lnTo>
                    <a:pt x="292" y="28"/>
                  </a:lnTo>
                  <a:lnTo>
                    <a:pt x="288" y="47"/>
                  </a:lnTo>
                  <a:lnTo>
                    <a:pt x="291" y="60"/>
                  </a:lnTo>
                  <a:lnTo>
                    <a:pt x="299" y="71"/>
                  </a:lnTo>
                  <a:lnTo>
                    <a:pt x="310" y="79"/>
                  </a:lnTo>
                  <a:lnTo>
                    <a:pt x="325" y="82"/>
                  </a:lnTo>
                  <a:lnTo>
                    <a:pt x="335" y="78"/>
                  </a:lnTo>
                  <a:lnTo>
                    <a:pt x="338" y="68"/>
                  </a:lnTo>
                  <a:lnTo>
                    <a:pt x="334" y="59"/>
                  </a:lnTo>
                  <a:lnTo>
                    <a:pt x="325" y="55"/>
                  </a:lnTo>
                  <a:lnTo>
                    <a:pt x="320" y="55"/>
                  </a:lnTo>
                  <a:lnTo>
                    <a:pt x="315" y="51"/>
                  </a:lnTo>
                  <a:lnTo>
                    <a:pt x="315" y="35"/>
                  </a:lnTo>
                  <a:lnTo>
                    <a:pt x="325" y="27"/>
                  </a:lnTo>
                  <a:lnTo>
                    <a:pt x="384" y="27"/>
                  </a:lnTo>
                  <a:lnTo>
                    <a:pt x="378" y="18"/>
                  </a:lnTo>
                  <a:lnTo>
                    <a:pt x="358" y="5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C07E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50607" tIns="75304" rIns="150607" bIns="75304" numCol="1" anchor="t" anchorCtr="0" compatLnSpc="1">
              <a:prstTxWarp prst="textNoShape">
                <a:avLst/>
              </a:prstTxWarp>
            </a:bodyPr>
            <a:lstStyle/>
            <a:p>
              <a:endParaRPr lang="en-US" sz="3202" dirty="0"/>
            </a:p>
          </p:txBody>
        </p:sp>
      </p:grpSp>
      <p:sp>
        <p:nvSpPr>
          <p:cNvPr id="1374" name="TextBox 1373">
            <a:extLst>
              <a:ext uri="{FF2B5EF4-FFF2-40B4-BE49-F238E27FC236}">
                <a16:creationId xmlns:a16="http://schemas.microsoft.com/office/drawing/2014/main" id="{02113E9A-6326-5041-AB47-D13C4961C665}"/>
              </a:ext>
            </a:extLst>
          </p:cNvPr>
          <p:cNvSpPr txBox="1"/>
          <p:nvPr/>
        </p:nvSpPr>
        <p:spPr>
          <a:xfrm>
            <a:off x="260320" y="1943519"/>
            <a:ext cx="7251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528991"/>
                </a:solidFill>
                <a:latin typeface="Core Deco" panose="020B0303030302020201" pitchFamily="34" charset="0"/>
              </a:rPr>
              <a:t>FEAST OF THE SEVEN FISHES</a:t>
            </a:r>
          </a:p>
          <a:p>
            <a:pPr lvl="0" algn="ctr"/>
            <a:r>
              <a:rPr lang="en-US" sz="1600" b="1" dirty="0">
                <a:solidFill>
                  <a:srgbClr val="C17E15"/>
                </a:solidFill>
                <a:latin typeface="Futura Bk" charset="0"/>
              </a:rPr>
              <a:t>◆ </a:t>
            </a:r>
            <a:r>
              <a:rPr lang="en-US" sz="1600" dirty="0">
                <a:solidFill>
                  <a:srgbClr val="C17E15"/>
                </a:solidFill>
                <a:latin typeface="Futura Lt" panose="020B0402020204020303" pitchFamily="34" charset="0"/>
              </a:rPr>
              <a:t>AN ITALIAN TRADITION &amp; CELEBRATION OF GULF SEAFOOD</a:t>
            </a:r>
            <a:r>
              <a:rPr lang="en-US" sz="1600" b="1" dirty="0">
                <a:solidFill>
                  <a:srgbClr val="C17E15"/>
                </a:solidFill>
                <a:latin typeface="Futura Bk" charset="0"/>
              </a:rPr>
              <a:t> ◆</a:t>
            </a:r>
            <a:endParaRPr lang="en-US" sz="1600" b="1" dirty="0">
              <a:solidFill>
                <a:srgbClr val="C17E15"/>
              </a:solidFill>
              <a:latin typeface="Futura Lt" charset="0"/>
            </a:endParaRPr>
          </a:p>
        </p:txBody>
      </p:sp>
      <p:sp>
        <p:nvSpPr>
          <p:cNvPr id="1375" name="Rectangle 1374">
            <a:extLst>
              <a:ext uri="{FF2B5EF4-FFF2-40B4-BE49-F238E27FC236}">
                <a16:creationId xmlns:a16="http://schemas.microsoft.com/office/drawing/2014/main" id="{E5659EFF-7B19-D849-8CFE-1D964254F3BF}"/>
              </a:ext>
            </a:extLst>
          </p:cNvPr>
          <p:cNvSpPr/>
          <p:nvPr/>
        </p:nvSpPr>
        <p:spPr>
          <a:xfrm>
            <a:off x="-363523" y="1718879"/>
            <a:ext cx="8500293" cy="39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37" marR="334" lvl="2" algn="ctr"/>
            <a:r>
              <a:rPr lang="en-US" sz="1940" dirty="0">
                <a:solidFill>
                  <a:srgbClr val="CD912E"/>
                </a:solidFill>
              </a:rPr>
              <a:t>-------------------------------------------------------------------------------------------</a:t>
            </a:r>
          </a:p>
        </p:txBody>
      </p:sp>
      <p:sp>
        <p:nvSpPr>
          <p:cNvPr id="1376" name="Rectangle 1375">
            <a:extLst>
              <a:ext uri="{FF2B5EF4-FFF2-40B4-BE49-F238E27FC236}">
                <a16:creationId xmlns:a16="http://schemas.microsoft.com/office/drawing/2014/main" id="{C46FD1C1-66E7-464B-A877-1138C07F2314}"/>
              </a:ext>
            </a:extLst>
          </p:cNvPr>
          <p:cNvSpPr/>
          <p:nvPr/>
        </p:nvSpPr>
        <p:spPr>
          <a:xfrm>
            <a:off x="-363523" y="2578647"/>
            <a:ext cx="8500293" cy="39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37" marR="334" lvl="2" algn="ctr"/>
            <a:r>
              <a:rPr lang="en-US" sz="1940" dirty="0">
                <a:solidFill>
                  <a:srgbClr val="CD912E"/>
                </a:solidFill>
              </a:rPr>
              <a:t>-------------------------------------------------------------------------------------------</a:t>
            </a:r>
          </a:p>
        </p:txBody>
      </p:sp>
      <p:grpSp>
        <p:nvGrpSpPr>
          <p:cNvPr id="345" name="Group 146">
            <a:extLst>
              <a:ext uri="{FF2B5EF4-FFF2-40B4-BE49-F238E27FC236}">
                <a16:creationId xmlns:a16="http://schemas.microsoft.com/office/drawing/2014/main" id="{3150C152-87ED-E64D-B517-4A37DBCFD121}"/>
              </a:ext>
            </a:extLst>
          </p:cNvPr>
          <p:cNvGrpSpPr>
            <a:grpSpLocks/>
          </p:cNvGrpSpPr>
          <p:nvPr/>
        </p:nvGrpSpPr>
        <p:grpSpPr bwMode="auto">
          <a:xfrm>
            <a:off x="956879" y="2049517"/>
            <a:ext cx="475486" cy="309500"/>
            <a:chOff x="-11047" y="-4975"/>
            <a:chExt cx="702" cy="496"/>
          </a:xfrm>
        </p:grpSpPr>
        <p:sp>
          <p:nvSpPr>
            <p:cNvPr id="346" name="Freeform 147">
              <a:extLst>
                <a:ext uri="{FF2B5EF4-FFF2-40B4-BE49-F238E27FC236}">
                  <a16:creationId xmlns:a16="http://schemas.microsoft.com/office/drawing/2014/main" id="{13E95E9E-51CB-1749-A208-0987B2AA0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047" y="-4975"/>
              <a:ext cx="702" cy="496"/>
            </a:xfrm>
            <a:custGeom>
              <a:avLst/>
              <a:gdLst>
                <a:gd name="T0" fmla="*/ 310 w 497"/>
                <a:gd name="T1" fmla="*/ 184 h 263"/>
                <a:gd name="T2" fmla="*/ 291 w 497"/>
                <a:gd name="T3" fmla="*/ 203 h 263"/>
                <a:gd name="T4" fmla="*/ 292 w 497"/>
                <a:gd name="T5" fmla="*/ 235 h 263"/>
                <a:gd name="T6" fmla="*/ 316 w 497"/>
                <a:gd name="T7" fmla="*/ 259 h 263"/>
                <a:gd name="T8" fmla="*/ 358 w 497"/>
                <a:gd name="T9" fmla="*/ 258 h 263"/>
                <a:gd name="T10" fmla="*/ 384 w 497"/>
                <a:gd name="T11" fmla="*/ 236 h 263"/>
                <a:gd name="T12" fmla="*/ 315 w 497"/>
                <a:gd name="T13" fmla="*/ 228 h 263"/>
                <a:gd name="T14" fmla="*/ 320 w 497"/>
                <a:gd name="T15" fmla="*/ 208 h 263"/>
                <a:gd name="T16" fmla="*/ 334 w 497"/>
                <a:gd name="T17" fmla="*/ 204 h 263"/>
                <a:gd name="T18" fmla="*/ 334 w 497"/>
                <a:gd name="T19" fmla="*/ 185 h 263"/>
                <a:gd name="T20" fmla="*/ 384 w 497"/>
                <a:gd name="T21" fmla="*/ 27 h 263"/>
                <a:gd name="T22" fmla="*/ 348 w 497"/>
                <a:gd name="T23" fmla="*/ 30 h 263"/>
                <a:gd name="T24" fmla="*/ 366 w 497"/>
                <a:gd name="T25" fmla="*/ 48 h 263"/>
                <a:gd name="T26" fmla="*/ 364 w 497"/>
                <a:gd name="T27" fmla="*/ 84 h 263"/>
                <a:gd name="T28" fmla="*/ 334 w 497"/>
                <a:gd name="T29" fmla="*/ 114 h 263"/>
                <a:gd name="T30" fmla="*/ 14 w 497"/>
                <a:gd name="T31" fmla="*/ 119 h 263"/>
                <a:gd name="T32" fmla="*/ 0 w 497"/>
                <a:gd name="T33" fmla="*/ 132 h 263"/>
                <a:gd name="T34" fmla="*/ 14 w 497"/>
                <a:gd name="T35" fmla="*/ 146 h 263"/>
                <a:gd name="T36" fmla="*/ 334 w 497"/>
                <a:gd name="T37" fmla="*/ 150 h 263"/>
                <a:gd name="T38" fmla="*/ 364 w 497"/>
                <a:gd name="T39" fmla="*/ 180 h 263"/>
                <a:gd name="T40" fmla="*/ 368 w 497"/>
                <a:gd name="T41" fmla="*/ 202 h 263"/>
                <a:gd name="T42" fmla="*/ 359 w 497"/>
                <a:gd name="T43" fmla="*/ 226 h 263"/>
                <a:gd name="T44" fmla="*/ 335 w 497"/>
                <a:gd name="T45" fmla="*/ 236 h 263"/>
                <a:gd name="T46" fmla="*/ 391 w 497"/>
                <a:gd name="T47" fmla="*/ 226 h 263"/>
                <a:gd name="T48" fmla="*/ 393 w 497"/>
                <a:gd name="T49" fmla="*/ 180 h 263"/>
                <a:gd name="T50" fmla="*/ 374 w 497"/>
                <a:gd name="T51" fmla="*/ 144 h 263"/>
                <a:gd name="T52" fmla="*/ 374 w 497"/>
                <a:gd name="T53" fmla="*/ 119 h 263"/>
                <a:gd name="T54" fmla="*/ 393 w 497"/>
                <a:gd name="T55" fmla="*/ 83 h 263"/>
                <a:gd name="T56" fmla="*/ 391 w 497"/>
                <a:gd name="T57" fmla="*/ 37 h 263"/>
                <a:gd name="T58" fmla="*/ 450 w 497"/>
                <a:gd name="T59" fmla="*/ 79 h 263"/>
                <a:gd name="T60" fmla="*/ 392 w 497"/>
                <a:gd name="T61" fmla="*/ 127 h 263"/>
                <a:gd name="T62" fmla="*/ 442 w 497"/>
                <a:gd name="T63" fmla="*/ 186 h 263"/>
                <a:gd name="T64" fmla="*/ 455 w 497"/>
                <a:gd name="T65" fmla="*/ 180 h 263"/>
                <a:gd name="T66" fmla="*/ 445 w 497"/>
                <a:gd name="T67" fmla="*/ 151 h 263"/>
                <a:gd name="T68" fmla="*/ 445 w 497"/>
                <a:gd name="T69" fmla="*/ 112 h 263"/>
                <a:gd name="T70" fmla="*/ 455 w 497"/>
                <a:gd name="T71" fmla="*/ 83 h 263"/>
                <a:gd name="T72" fmla="*/ 482 w 497"/>
                <a:gd name="T73" fmla="*/ 112 h 263"/>
                <a:gd name="T74" fmla="*/ 463 w 497"/>
                <a:gd name="T75" fmla="*/ 132 h 263"/>
                <a:gd name="T76" fmla="*/ 482 w 497"/>
                <a:gd name="T77" fmla="*/ 151 h 263"/>
                <a:gd name="T78" fmla="*/ 496 w 497"/>
                <a:gd name="T79" fmla="*/ 135 h 263"/>
                <a:gd name="T80" fmla="*/ 492 w 497"/>
                <a:gd name="T81" fmla="*/ 122 h 263"/>
                <a:gd name="T82" fmla="*/ 335 w 497"/>
                <a:gd name="T83" fmla="*/ 0 h 263"/>
                <a:gd name="T84" fmla="*/ 302 w 497"/>
                <a:gd name="T85" fmla="*/ 14 h 263"/>
                <a:gd name="T86" fmla="*/ 288 w 497"/>
                <a:gd name="T87" fmla="*/ 47 h 263"/>
                <a:gd name="T88" fmla="*/ 299 w 497"/>
                <a:gd name="T89" fmla="*/ 71 h 263"/>
                <a:gd name="T90" fmla="*/ 325 w 497"/>
                <a:gd name="T91" fmla="*/ 82 h 263"/>
                <a:gd name="T92" fmla="*/ 338 w 497"/>
                <a:gd name="T93" fmla="*/ 68 h 263"/>
                <a:gd name="T94" fmla="*/ 325 w 497"/>
                <a:gd name="T95" fmla="*/ 55 h 263"/>
                <a:gd name="T96" fmla="*/ 315 w 497"/>
                <a:gd name="T97" fmla="*/ 51 h 263"/>
                <a:gd name="T98" fmla="*/ 325 w 497"/>
                <a:gd name="T99" fmla="*/ 27 h 263"/>
                <a:gd name="T100" fmla="*/ 378 w 497"/>
                <a:gd name="T101" fmla="*/ 18 h 263"/>
                <a:gd name="T102" fmla="*/ 335 w 497"/>
                <a:gd name="T10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7" h="263">
                  <a:moveTo>
                    <a:pt x="325" y="181"/>
                  </a:moveTo>
                  <a:lnTo>
                    <a:pt x="310" y="184"/>
                  </a:lnTo>
                  <a:lnTo>
                    <a:pt x="299" y="192"/>
                  </a:lnTo>
                  <a:lnTo>
                    <a:pt x="291" y="203"/>
                  </a:lnTo>
                  <a:lnTo>
                    <a:pt x="288" y="216"/>
                  </a:lnTo>
                  <a:lnTo>
                    <a:pt x="292" y="235"/>
                  </a:lnTo>
                  <a:lnTo>
                    <a:pt x="302" y="249"/>
                  </a:lnTo>
                  <a:lnTo>
                    <a:pt x="316" y="259"/>
                  </a:lnTo>
                  <a:lnTo>
                    <a:pt x="335" y="263"/>
                  </a:lnTo>
                  <a:lnTo>
                    <a:pt x="358" y="258"/>
                  </a:lnTo>
                  <a:lnTo>
                    <a:pt x="378" y="245"/>
                  </a:lnTo>
                  <a:lnTo>
                    <a:pt x="384" y="236"/>
                  </a:lnTo>
                  <a:lnTo>
                    <a:pt x="325" y="236"/>
                  </a:lnTo>
                  <a:lnTo>
                    <a:pt x="315" y="228"/>
                  </a:lnTo>
                  <a:lnTo>
                    <a:pt x="315" y="212"/>
                  </a:lnTo>
                  <a:lnTo>
                    <a:pt x="320" y="208"/>
                  </a:lnTo>
                  <a:lnTo>
                    <a:pt x="325" y="208"/>
                  </a:lnTo>
                  <a:lnTo>
                    <a:pt x="334" y="204"/>
                  </a:lnTo>
                  <a:lnTo>
                    <a:pt x="337" y="195"/>
                  </a:lnTo>
                  <a:lnTo>
                    <a:pt x="334" y="185"/>
                  </a:lnTo>
                  <a:lnTo>
                    <a:pt x="325" y="181"/>
                  </a:lnTo>
                  <a:close/>
                  <a:moveTo>
                    <a:pt x="384" y="27"/>
                  </a:moveTo>
                  <a:lnTo>
                    <a:pt x="335" y="27"/>
                  </a:lnTo>
                  <a:lnTo>
                    <a:pt x="348" y="30"/>
                  </a:lnTo>
                  <a:lnTo>
                    <a:pt x="359" y="38"/>
                  </a:lnTo>
                  <a:lnTo>
                    <a:pt x="366" y="48"/>
                  </a:lnTo>
                  <a:lnTo>
                    <a:pt x="368" y="61"/>
                  </a:lnTo>
                  <a:lnTo>
                    <a:pt x="364" y="84"/>
                  </a:lnTo>
                  <a:lnTo>
                    <a:pt x="352" y="102"/>
                  </a:lnTo>
                  <a:lnTo>
                    <a:pt x="334" y="114"/>
                  </a:lnTo>
                  <a:lnTo>
                    <a:pt x="312" y="119"/>
                  </a:lnTo>
                  <a:lnTo>
                    <a:pt x="14" y="119"/>
                  </a:lnTo>
                  <a:lnTo>
                    <a:pt x="3" y="123"/>
                  </a:lnTo>
                  <a:lnTo>
                    <a:pt x="0" y="132"/>
                  </a:lnTo>
                  <a:lnTo>
                    <a:pt x="4" y="142"/>
                  </a:lnTo>
                  <a:lnTo>
                    <a:pt x="14" y="146"/>
                  </a:lnTo>
                  <a:lnTo>
                    <a:pt x="312" y="146"/>
                  </a:lnTo>
                  <a:lnTo>
                    <a:pt x="334" y="150"/>
                  </a:lnTo>
                  <a:lnTo>
                    <a:pt x="352" y="162"/>
                  </a:lnTo>
                  <a:lnTo>
                    <a:pt x="364" y="180"/>
                  </a:lnTo>
                  <a:lnTo>
                    <a:pt x="368" y="202"/>
                  </a:lnTo>
                  <a:lnTo>
                    <a:pt x="366" y="215"/>
                  </a:lnTo>
                  <a:lnTo>
                    <a:pt x="359" y="226"/>
                  </a:lnTo>
                  <a:lnTo>
                    <a:pt x="348" y="233"/>
                  </a:lnTo>
                  <a:lnTo>
                    <a:pt x="335" y="236"/>
                  </a:lnTo>
                  <a:lnTo>
                    <a:pt x="384" y="236"/>
                  </a:lnTo>
                  <a:lnTo>
                    <a:pt x="391" y="226"/>
                  </a:lnTo>
                  <a:lnTo>
                    <a:pt x="395" y="202"/>
                  </a:lnTo>
                  <a:lnTo>
                    <a:pt x="393" y="180"/>
                  </a:lnTo>
                  <a:lnTo>
                    <a:pt x="385" y="161"/>
                  </a:lnTo>
                  <a:lnTo>
                    <a:pt x="374" y="144"/>
                  </a:lnTo>
                  <a:lnTo>
                    <a:pt x="359" y="132"/>
                  </a:lnTo>
                  <a:lnTo>
                    <a:pt x="374" y="119"/>
                  </a:lnTo>
                  <a:lnTo>
                    <a:pt x="385" y="102"/>
                  </a:lnTo>
                  <a:lnTo>
                    <a:pt x="393" y="83"/>
                  </a:lnTo>
                  <a:lnTo>
                    <a:pt x="395" y="61"/>
                  </a:lnTo>
                  <a:lnTo>
                    <a:pt x="391" y="37"/>
                  </a:lnTo>
                  <a:lnTo>
                    <a:pt x="384" y="27"/>
                  </a:lnTo>
                  <a:close/>
                  <a:moveTo>
                    <a:pt x="450" y="79"/>
                  </a:moveTo>
                  <a:lnTo>
                    <a:pt x="440" y="79"/>
                  </a:lnTo>
                  <a:lnTo>
                    <a:pt x="392" y="127"/>
                  </a:lnTo>
                  <a:lnTo>
                    <a:pt x="392" y="136"/>
                  </a:lnTo>
                  <a:lnTo>
                    <a:pt x="442" y="186"/>
                  </a:lnTo>
                  <a:lnTo>
                    <a:pt x="452" y="184"/>
                  </a:lnTo>
                  <a:lnTo>
                    <a:pt x="455" y="180"/>
                  </a:lnTo>
                  <a:lnTo>
                    <a:pt x="482" y="151"/>
                  </a:lnTo>
                  <a:lnTo>
                    <a:pt x="445" y="151"/>
                  </a:lnTo>
                  <a:lnTo>
                    <a:pt x="426" y="132"/>
                  </a:lnTo>
                  <a:lnTo>
                    <a:pt x="445" y="112"/>
                  </a:lnTo>
                  <a:lnTo>
                    <a:pt x="482" y="112"/>
                  </a:lnTo>
                  <a:lnTo>
                    <a:pt x="455" y="83"/>
                  </a:lnTo>
                  <a:lnTo>
                    <a:pt x="450" y="79"/>
                  </a:lnTo>
                  <a:close/>
                  <a:moveTo>
                    <a:pt x="482" y="112"/>
                  </a:moveTo>
                  <a:lnTo>
                    <a:pt x="445" y="112"/>
                  </a:lnTo>
                  <a:lnTo>
                    <a:pt x="463" y="132"/>
                  </a:lnTo>
                  <a:lnTo>
                    <a:pt x="445" y="151"/>
                  </a:lnTo>
                  <a:lnTo>
                    <a:pt x="482" y="151"/>
                  </a:lnTo>
                  <a:lnTo>
                    <a:pt x="492" y="141"/>
                  </a:lnTo>
                  <a:lnTo>
                    <a:pt x="496" y="135"/>
                  </a:lnTo>
                  <a:lnTo>
                    <a:pt x="496" y="128"/>
                  </a:lnTo>
                  <a:lnTo>
                    <a:pt x="492" y="122"/>
                  </a:lnTo>
                  <a:lnTo>
                    <a:pt x="482" y="112"/>
                  </a:lnTo>
                  <a:close/>
                  <a:moveTo>
                    <a:pt x="335" y="0"/>
                  </a:moveTo>
                  <a:lnTo>
                    <a:pt x="316" y="4"/>
                  </a:lnTo>
                  <a:lnTo>
                    <a:pt x="302" y="14"/>
                  </a:lnTo>
                  <a:lnTo>
                    <a:pt x="292" y="28"/>
                  </a:lnTo>
                  <a:lnTo>
                    <a:pt x="288" y="47"/>
                  </a:lnTo>
                  <a:lnTo>
                    <a:pt x="291" y="60"/>
                  </a:lnTo>
                  <a:lnTo>
                    <a:pt x="299" y="71"/>
                  </a:lnTo>
                  <a:lnTo>
                    <a:pt x="310" y="79"/>
                  </a:lnTo>
                  <a:lnTo>
                    <a:pt x="325" y="82"/>
                  </a:lnTo>
                  <a:lnTo>
                    <a:pt x="335" y="78"/>
                  </a:lnTo>
                  <a:lnTo>
                    <a:pt x="338" y="68"/>
                  </a:lnTo>
                  <a:lnTo>
                    <a:pt x="334" y="59"/>
                  </a:lnTo>
                  <a:lnTo>
                    <a:pt x="325" y="55"/>
                  </a:lnTo>
                  <a:lnTo>
                    <a:pt x="320" y="55"/>
                  </a:lnTo>
                  <a:lnTo>
                    <a:pt x="315" y="51"/>
                  </a:lnTo>
                  <a:lnTo>
                    <a:pt x="315" y="35"/>
                  </a:lnTo>
                  <a:lnTo>
                    <a:pt x="325" y="27"/>
                  </a:lnTo>
                  <a:lnTo>
                    <a:pt x="384" y="27"/>
                  </a:lnTo>
                  <a:lnTo>
                    <a:pt x="378" y="18"/>
                  </a:lnTo>
                  <a:lnTo>
                    <a:pt x="358" y="5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C07E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50607" tIns="75304" rIns="150607" bIns="75304" numCol="1" anchor="t" anchorCtr="0" compatLnSpc="1">
              <a:prstTxWarp prst="textNoShape">
                <a:avLst/>
              </a:prstTxWarp>
            </a:bodyPr>
            <a:lstStyle/>
            <a:p>
              <a:endParaRPr lang="en-US" sz="3202" dirty="0"/>
            </a:p>
          </p:txBody>
        </p:sp>
      </p:grpSp>
      <p:sp>
        <p:nvSpPr>
          <p:cNvPr id="348" name="TextBox 347">
            <a:extLst>
              <a:ext uri="{FF2B5EF4-FFF2-40B4-BE49-F238E27FC236}">
                <a16:creationId xmlns:a16="http://schemas.microsoft.com/office/drawing/2014/main" id="{A17972B2-22CA-9F42-8991-99EDB004A65D}"/>
              </a:ext>
            </a:extLst>
          </p:cNvPr>
          <p:cNvSpPr txBox="1"/>
          <p:nvPr/>
        </p:nvSpPr>
        <p:spPr>
          <a:xfrm>
            <a:off x="833285" y="12220219"/>
            <a:ext cx="6105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5B858B"/>
                </a:solidFill>
                <a:latin typeface="Core Deco" charset="0"/>
                <a:ea typeface="Core Deco" charset="0"/>
                <a:cs typeface="Core Deco" charset="0"/>
              </a:rPr>
              <a:t>$75 per person, PRICE DOES NOT INCLUDE Beverage, TAX OR GRATUITY</a:t>
            </a:r>
            <a:endParaRPr lang="en-US" sz="1100" dirty="0">
              <a:solidFill>
                <a:srgbClr val="C17E15"/>
              </a:solidFill>
              <a:latin typeface="Arial Unicode MS" charset="0"/>
              <a:ea typeface="Arial" charset="0"/>
            </a:endParaRPr>
          </a:p>
          <a:p>
            <a:pPr algn="ctr"/>
            <a:endParaRPr lang="en-US" sz="900" b="1" dirty="0">
              <a:solidFill>
                <a:srgbClr val="C17E15"/>
              </a:solidFill>
              <a:latin typeface="Core Deco" charset="0"/>
              <a:ea typeface="Core Deco" charset="0"/>
              <a:cs typeface="Core De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42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25134</TotalTime>
  <Words>147</Words>
  <Application>Microsoft Macintosh PowerPoint</Application>
  <PresentationFormat>Custom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Core Deco</vt:lpstr>
      <vt:lpstr>Futura Bk</vt:lpstr>
      <vt:lpstr>Futura 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Adams</dc:creator>
  <cp:lastModifiedBy>Austin Sumrall</cp:lastModifiedBy>
  <cp:revision>130</cp:revision>
  <cp:lastPrinted>2024-12-11T22:12:55Z</cp:lastPrinted>
  <dcterms:created xsi:type="dcterms:W3CDTF">2017-12-01T15:34:01Z</dcterms:created>
  <dcterms:modified xsi:type="dcterms:W3CDTF">2024-12-11T22:18:28Z</dcterms:modified>
</cp:coreProperties>
</file>